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60"/>
  </p:notesMasterIdLst>
  <p:handoutMasterIdLst>
    <p:handoutMasterId r:id="rId61"/>
  </p:handoutMasterIdLst>
  <p:sldIdLst>
    <p:sldId id="269" r:id="rId5"/>
    <p:sldId id="275" r:id="rId6"/>
    <p:sldId id="282" r:id="rId7"/>
    <p:sldId id="284" r:id="rId8"/>
    <p:sldId id="285" r:id="rId9"/>
    <p:sldId id="310" r:id="rId10"/>
    <p:sldId id="309" r:id="rId11"/>
    <p:sldId id="286" r:id="rId12"/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308" r:id="rId23"/>
    <p:sldId id="266" r:id="rId24"/>
    <p:sldId id="267" r:id="rId25"/>
    <p:sldId id="268" r:id="rId26"/>
    <p:sldId id="287" r:id="rId27"/>
    <p:sldId id="270" r:id="rId28"/>
    <p:sldId id="271" r:id="rId29"/>
    <p:sldId id="272" r:id="rId30"/>
    <p:sldId id="273" r:id="rId31"/>
    <p:sldId id="274" r:id="rId32"/>
    <p:sldId id="288" r:id="rId33"/>
    <p:sldId id="276" r:id="rId34"/>
    <p:sldId id="277" r:id="rId35"/>
    <p:sldId id="278" r:id="rId36"/>
    <p:sldId id="279" r:id="rId37"/>
    <p:sldId id="280" r:id="rId38"/>
    <p:sldId id="281" r:id="rId39"/>
    <p:sldId id="289" r:id="rId40"/>
    <p:sldId id="283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73F5CA-17E1-4D2E-9576-F59FA6B3EF1D}" name="Schellenberg, Dawn" initials="SD" userId="S::Dawn.Schellenberg@seattle.gov::3d72f637-17b2-48eb-a976-fc322f65a3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ow, Evelyn" initials="CE" lastIdx="0" clrIdx="0">
    <p:extLst>
      <p:ext uri="{19B8F6BF-5375-455C-9EA6-DF929625EA0E}">
        <p15:presenceInfo xmlns:p15="http://schemas.microsoft.com/office/powerpoint/2012/main" userId="S-1-5-21-1005559283-1549754204-3747669754-1374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F4F4F"/>
    <a:srgbClr val="1691D0"/>
    <a:srgbClr val="FFFFFF"/>
    <a:srgbClr val="0495CF"/>
    <a:srgbClr val="003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7A538C-A610-4D35-B378-1A387474A201}" v="1" dt="2025-02-19T00:24:15.4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69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rison, Lisa M" userId="a0c7a383-8803-4390-b28a-eabf18342e7c" providerId="ADAL" clId="{C9DB0C84-5E0D-4121-8C0E-70E94BDB4F7F}"/>
    <pc:docChg chg="custSel modSld">
      <pc:chgData name="Harrison, Lisa M" userId="a0c7a383-8803-4390-b28a-eabf18342e7c" providerId="ADAL" clId="{C9DB0C84-5E0D-4121-8C0E-70E94BDB4F7F}" dt="2024-11-12T20:46:02.807" v="0" actId="27636"/>
      <pc:docMkLst>
        <pc:docMk/>
      </pc:docMkLst>
      <pc:sldChg chg="modSp mod">
        <pc:chgData name="Harrison, Lisa M" userId="a0c7a383-8803-4390-b28a-eabf18342e7c" providerId="ADAL" clId="{C9DB0C84-5E0D-4121-8C0E-70E94BDB4F7F}" dt="2024-11-12T20:46:02.807" v="0" actId="27636"/>
        <pc:sldMkLst>
          <pc:docMk/>
          <pc:sldMk cId="3163052185" sldId="358"/>
        </pc:sldMkLst>
      </pc:sldChg>
    </pc:docChg>
  </pc:docChgLst>
  <pc:docChgLst>
    <pc:chgData name="Agnihotri, Manu" userId="b430eef4-5237-4f3e-a488-9738c8a853b3" providerId="ADAL" clId="{27AE5E9B-DF96-4146-94D5-A3CF76371195}"/>
    <pc:docChg chg="modSld sldOrd">
      <pc:chgData name="Agnihotri, Manu" userId="b430eef4-5237-4f3e-a488-9738c8a853b3" providerId="ADAL" clId="{27AE5E9B-DF96-4146-94D5-A3CF76371195}" dt="2025-02-06T22:50:04.357" v="83" actId="20577"/>
      <pc:docMkLst>
        <pc:docMk/>
      </pc:docMkLst>
      <pc:sldChg chg="delSp modSp mod ord">
        <pc:chgData name="Agnihotri, Manu" userId="b430eef4-5237-4f3e-a488-9738c8a853b3" providerId="ADAL" clId="{27AE5E9B-DF96-4146-94D5-A3CF76371195}" dt="2025-01-30T23:07:33.925" v="5"/>
        <pc:sldMkLst>
          <pc:docMk/>
          <pc:sldMk cId="0" sldId="257"/>
        </pc:sldMkLst>
        <pc:spChg chg="mod">
          <ac:chgData name="Agnihotri, Manu" userId="b430eef4-5237-4f3e-a488-9738c8a853b3" providerId="ADAL" clId="{27AE5E9B-DF96-4146-94D5-A3CF76371195}" dt="2025-01-30T23:07:33.059" v="3"/>
          <ac:spMkLst>
            <pc:docMk/>
            <pc:sldMk cId="0" sldId="257"/>
            <ac:spMk id="2" creationId="{00000000-0000-0000-0000-000000000000}"/>
          </ac:spMkLst>
        </pc:spChg>
      </pc:sldChg>
      <pc:sldChg chg="modSp mod">
        <pc:chgData name="Agnihotri, Manu" userId="b430eef4-5237-4f3e-a488-9738c8a853b3" providerId="ADAL" clId="{27AE5E9B-DF96-4146-94D5-A3CF76371195}" dt="2025-02-06T22:50:04.357" v="83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27AE5E9B-DF96-4146-94D5-A3CF76371195}" dt="2025-02-06T22:50:04.357" v="83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mod">
        <pc:chgData name="Agnihotri, Manu" userId="b430eef4-5237-4f3e-a488-9738c8a853b3" providerId="ADAL" clId="{27AE5E9B-DF96-4146-94D5-A3CF76371195}" dt="2025-01-30T23:17:50.508" v="75" actId="15"/>
        <pc:sldMkLst>
          <pc:docMk/>
          <pc:sldMk cId="558921706" sldId="275"/>
        </pc:sldMkLst>
        <pc:spChg chg="mod">
          <ac:chgData name="Agnihotri, Manu" userId="b430eef4-5237-4f3e-a488-9738c8a853b3" providerId="ADAL" clId="{27AE5E9B-DF96-4146-94D5-A3CF76371195}" dt="2025-01-30T23:17:50.508" v="75" actId="15"/>
          <ac:spMkLst>
            <pc:docMk/>
            <pc:sldMk cId="558921706" sldId="275"/>
            <ac:spMk id="4" creationId="{B9F3A31F-87E5-AC82-FCC1-247F29189173}"/>
          </ac:spMkLst>
        </pc:spChg>
      </pc:sldChg>
    </pc:docChg>
  </pc:docChgLst>
  <pc:docChgLst>
    <pc:chgData name="Agnihotri, Manu" userId="b430eef4-5237-4f3e-a488-9738c8a853b3" providerId="ADAL" clId="{9D8FE1E8-9A15-4BA9-BD20-15320E75542B}"/>
    <pc:docChg chg="modSld">
      <pc:chgData name="Agnihotri, Manu" userId="b430eef4-5237-4f3e-a488-9738c8a853b3" providerId="ADAL" clId="{9D8FE1E8-9A15-4BA9-BD20-15320E75542B}" dt="2025-01-16T19:47:10.673" v="15" actId="20577"/>
      <pc:docMkLst>
        <pc:docMk/>
      </pc:docMkLst>
      <pc:sldChg chg="modSp mod">
        <pc:chgData name="Agnihotri, Manu" userId="b430eef4-5237-4f3e-a488-9738c8a853b3" providerId="ADAL" clId="{9D8FE1E8-9A15-4BA9-BD20-15320E75542B}" dt="2025-01-16T19:47:10.673" v="15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9D8FE1E8-9A15-4BA9-BD20-15320E75542B}" dt="2025-01-16T19:47:10.673" v="15" actId="20577"/>
          <ac:spMkLst>
            <pc:docMk/>
            <pc:sldMk cId="532852770" sldId="269"/>
            <ac:spMk id="9" creationId="{1D757063-60FB-4CFA-B406-36CDA4A2D193}"/>
          </ac:spMkLst>
        </pc:spChg>
      </pc:sldChg>
    </pc:docChg>
  </pc:docChgLst>
  <pc:docChgLst>
    <pc:chgData name="Clark, Jeanne" userId="S::jeanne.clark@seattle.gov::94508f4f-967a-4190-afe0-d422fceaf428" providerId="AD" clId="Web-{48A440B6-2418-D300-0E61-755676C1976E}"/>
    <pc:docChg chg="modSld">
      <pc:chgData name="Clark, Jeanne" userId="S::jeanne.clark@seattle.gov::94508f4f-967a-4190-afe0-d422fceaf428" providerId="AD" clId="Web-{48A440B6-2418-D300-0E61-755676C1976E}" dt="2023-04-18T05:46:25.584" v="7"/>
      <pc:docMkLst>
        <pc:docMk/>
      </pc:docMkLst>
      <pc:sldChg chg="modSp">
        <pc:chgData name="Clark, Jeanne" userId="S::jeanne.clark@seattle.gov::94508f4f-967a-4190-afe0-d422fceaf428" providerId="AD" clId="Web-{48A440B6-2418-D300-0E61-755676C1976E}" dt="2023-04-18T03:27:22.441" v="2" actId="1076"/>
        <pc:sldMkLst>
          <pc:docMk/>
          <pc:sldMk cId="111705244" sldId="342"/>
        </pc:sldMkLst>
      </pc:sldChg>
      <pc:sldChg chg="modSp">
        <pc:chgData name="Clark, Jeanne" userId="S::jeanne.clark@seattle.gov::94508f4f-967a-4190-afe0-d422fceaf428" providerId="AD" clId="Web-{48A440B6-2418-D300-0E61-755676C1976E}" dt="2023-04-18T01:04:14.238" v="1" actId="14100"/>
        <pc:sldMkLst>
          <pc:docMk/>
          <pc:sldMk cId="1487089046" sldId="343"/>
        </pc:sldMkLst>
      </pc:sldChg>
      <pc:sldChg chg="addSp modSp mod modClrScheme chgLayout">
        <pc:chgData name="Clark, Jeanne" userId="S::jeanne.clark@seattle.gov::94508f4f-967a-4190-afe0-d422fceaf428" providerId="AD" clId="Web-{48A440B6-2418-D300-0E61-755676C1976E}" dt="2023-04-18T05:46:25.584" v="7"/>
        <pc:sldMkLst>
          <pc:docMk/>
          <pc:sldMk cId="3163052185" sldId="358"/>
        </pc:sldMkLst>
      </pc:sldChg>
      <pc:sldChg chg="modSp">
        <pc:chgData name="Clark, Jeanne" userId="S::jeanne.clark@seattle.gov::94508f4f-967a-4190-afe0-d422fceaf428" providerId="AD" clId="Web-{48A440B6-2418-D300-0E61-755676C1976E}" dt="2023-04-18T03:27:42.926" v="3" actId="1076"/>
        <pc:sldMkLst>
          <pc:docMk/>
          <pc:sldMk cId="2921711435" sldId="369"/>
        </pc:sldMkLst>
      </pc:sldChg>
      <pc:sldChg chg="modSp">
        <pc:chgData name="Clark, Jeanne" userId="S::jeanne.clark@seattle.gov::94508f4f-967a-4190-afe0-d422fceaf428" providerId="AD" clId="Web-{48A440B6-2418-D300-0E61-755676C1976E}" dt="2023-04-18T01:04:09.128" v="0" actId="14100"/>
        <pc:sldMkLst>
          <pc:docMk/>
          <pc:sldMk cId="2096606126" sldId="373"/>
        </pc:sldMkLst>
      </pc:sldChg>
    </pc:docChg>
  </pc:docChgLst>
  <pc:docChgLst>
    <pc:chgData name="Agnihotri, Manu" userId="b430eef4-5237-4f3e-a488-9738c8a853b3" providerId="ADAL" clId="{EC7A538C-A610-4D35-B378-1A387474A201}"/>
    <pc:docChg chg="custSel modSld modMainMaster">
      <pc:chgData name="Agnihotri, Manu" userId="b430eef4-5237-4f3e-a488-9738c8a853b3" providerId="ADAL" clId="{EC7A538C-A610-4D35-B378-1A387474A201}" dt="2025-02-19T00:25:17.548" v="136" actId="114"/>
      <pc:docMkLst>
        <pc:docMk/>
      </pc:docMkLst>
      <pc:sldChg chg="delSp modSp mod">
        <pc:chgData name="Agnihotri, Manu" userId="b430eef4-5237-4f3e-a488-9738c8a853b3" providerId="ADAL" clId="{EC7A538C-A610-4D35-B378-1A387474A201}" dt="2025-02-19T00:22:49.846" v="22"/>
        <pc:sldMkLst>
          <pc:docMk/>
          <pc:sldMk cId="0" sldId="262"/>
        </pc:sldMkLst>
        <pc:spChg chg="mod">
          <ac:chgData name="Agnihotri, Manu" userId="b430eef4-5237-4f3e-a488-9738c8a853b3" providerId="ADAL" clId="{EC7A538C-A610-4D35-B378-1A387474A201}" dt="2025-02-19T00:22:49.514" v="20"/>
          <ac:spMkLst>
            <pc:docMk/>
            <pc:sldMk cId="0" sldId="262"/>
            <ac:spMk id="2" creationId="{00000000-0000-0000-0000-000000000000}"/>
          </ac:spMkLst>
        </pc:spChg>
        <pc:spChg chg="del mod">
          <ac:chgData name="Agnihotri, Manu" userId="b430eef4-5237-4f3e-a488-9738c8a853b3" providerId="ADAL" clId="{EC7A538C-A610-4D35-B378-1A387474A201}" dt="2025-02-19T00:22:49.846" v="22"/>
          <ac:spMkLst>
            <pc:docMk/>
            <pc:sldMk cId="0" sldId="262"/>
            <ac:spMk id="3" creationId="{00000000-0000-0000-0000-000000000000}"/>
          </ac:spMkLst>
        </pc:spChg>
      </pc:sldChg>
      <pc:sldChg chg="delSp modSp mod">
        <pc:chgData name="Agnihotri, Manu" userId="b430eef4-5237-4f3e-a488-9738c8a853b3" providerId="ADAL" clId="{EC7A538C-A610-4D35-B378-1A387474A201}" dt="2025-02-19T00:22:44.418" v="18"/>
        <pc:sldMkLst>
          <pc:docMk/>
          <pc:sldMk cId="0" sldId="263"/>
        </pc:sldMkLst>
        <pc:spChg chg="mod">
          <ac:chgData name="Agnihotri, Manu" userId="b430eef4-5237-4f3e-a488-9738c8a853b3" providerId="ADAL" clId="{EC7A538C-A610-4D35-B378-1A387474A201}" dt="2025-02-19T00:22:42.187" v="16"/>
          <ac:spMkLst>
            <pc:docMk/>
            <pc:sldMk cId="0" sldId="263"/>
            <ac:spMk id="2" creationId="{00000000-0000-0000-0000-000000000000}"/>
          </ac:spMkLst>
        </pc:spChg>
        <pc:spChg chg="del mod">
          <ac:chgData name="Agnihotri, Manu" userId="b430eef4-5237-4f3e-a488-9738c8a853b3" providerId="ADAL" clId="{EC7A538C-A610-4D35-B378-1A387474A201}" dt="2025-02-19T00:22:44.418" v="18"/>
          <ac:spMkLst>
            <pc:docMk/>
            <pc:sldMk cId="0" sldId="263"/>
            <ac:spMk id="3" creationId="{00000000-0000-0000-0000-000000000000}"/>
          </ac:spMkLst>
        </pc:spChg>
      </pc:sldChg>
      <pc:sldChg chg="modSp mod">
        <pc:chgData name="Agnihotri, Manu" userId="b430eef4-5237-4f3e-a488-9738c8a853b3" providerId="ADAL" clId="{EC7A538C-A610-4D35-B378-1A387474A201}" dt="2025-02-18T21:45:20.404" v="14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EC7A538C-A610-4D35-B378-1A387474A201}" dt="2025-02-18T21:45:20.404" v="14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mod">
        <pc:chgData name="Agnihotri, Manu" userId="b430eef4-5237-4f3e-a488-9738c8a853b3" providerId="ADAL" clId="{EC7A538C-A610-4D35-B378-1A387474A201}" dt="2025-02-14T01:14:36.760" v="9" actId="1035"/>
        <pc:sldMkLst>
          <pc:docMk/>
          <pc:sldMk cId="2139191293" sldId="284"/>
        </pc:sldMkLst>
        <pc:picChg chg="mod">
          <ac:chgData name="Agnihotri, Manu" userId="b430eef4-5237-4f3e-a488-9738c8a853b3" providerId="ADAL" clId="{EC7A538C-A610-4D35-B378-1A387474A201}" dt="2025-02-14T01:14:36.760" v="9" actId="1035"/>
          <ac:picMkLst>
            <pc:docMk/>
            <pc:sldMk cId="2139191293" sldId="284"/>
            <ac:picMk id="6" creationId="{0A823047-B7E6-4A38-AB10-8BB0978AAE87}"/>
          </ac:picMkLst>
        </pc:picChg>
        <pc:picChg chg="mod">
          <ac:chgData name="Agnihotri, Manu" userId="b430eef4-5237-4f3e-a488-9738c8a853b3" providerId="ADAL" clId="{EC7A538C-A610-4D35-B378-1A387474A201}" dt="2025-02-14T01:14:36.760" v="9" actId="1035"/>
          <ac:picMkLst>
            <pc:docMk/>
            <pc:sldMk cId="2139191293" sldId="284"/>
            <ac:picMk id="8" creationId="{84A92EB1-5827-66FA-ACEA-E63B2DB8E4CC}"/>
          </ac:picMkLst>
        </pc:picChg>
      </pc:sldChg>
      <pc:sldMasterChg chg="modSldLayout">
        <pc:chgData name="Agnihotri, Manu" userId="b430eef4-5237-4f3e-a488-9738c8a853b3" providerId="ADAL" clId="{EC7A538C-A610-4D35-B378-1A387474A201}" dt="2025-02-19T00:25:17.548" v="136" actId="114"/>
        <pc:sldMasterMkLst>
          <pc:docMk/>
          <pc:sldMasterMk cId="653309650" sldId="2147483648"/>
        </pc:sldMasterMkLst>
        <pc:sldLayoutChg chg="addSp modSp mod">
          <pc:chgData name="Agnihotri, Manu" userId="b430eef4-5237-4f3e-a488-9738c8a853b3" providerId="ADAL" clId="{EC7A538C-A610-4D35-B378-1A387474A201}" dt="2025-02-19T00:25:17.548" v="136" actId="114"/>
          <pc:sldLayoutMkLst>
            <pc:docMk/>
            <pc:sldMasterMk cId="653309650" sldId="2147483648"/>
            <pc:sldLayoutMk cId="2180470486" sldId="2147483654"/>
          </pc:sldLayoutMkLst>
          <pc:spChg chg="add mod">
            <ac:chgData name="Agnihotri, Manu" userId="b430eef4-5237-4f3e-a488-9738c8a853b3" providerId="ADAL" clId="{EC7A538C-A610-4D35-B378-1A387474A201}" dt="2025-02-19T00:25:17.548" v="136" actId="114"/>
            <ac:spMkLst>
              <pc:docMk/>
              <pc:sldMasterMk cId="653309650" sldId="2147483648"/>
              <pc:sldLayoutMk cId="2180470486" sldId="2147483654"/>
              <ac:spMk id="4" creationId="{211D7B4F-E6BD-E9AC-E7BA-BBFEF4C5E16F}"/>
            </ac:spMkLst>
          </pc:spChg>
        </pc:sldLayoutChg>
      </pc:sldMasterChg>
    </pc:docChg>
  </pc:docChgLst>
  <pc:docChgLst>
    <pc:chgData name="Agnihotri, Manu" userId="b430eef4-5237-4f3e-a488-9738c8a853b3" providerId="ADAL" clId="{D12548A5-370E-4587-8092-4A3FD37AC7C5}"/>
    <pc:docChg chg="custSel modSld sldOrd">
      <pc:chgData name="Agnihotri, Manu" userId="b430eef4-5237-4f3e-a488-9738c8a853b3" providerId="ADAL" clId="{D12548A5-370E-4587-8092-4A3FD37AC7C5}" dt="2025-02-05T00:52:58.063" v="206" actId="20577"/>
      <pc:docMkLst>
        <pc:docMk/>
      </pc:docMkLst>
      <pc:sldChg chg="addSp modSp mod">
        <pc:chgData name="Agnihotri, Manu" userId="b430eef4-5237-4f3e-a488-9738c8a853b3" providerId="ADAL" clId="{D12548A5-370E-4587-8092-4A3FD37AC7C5}" dt="2025-02-05T00:52:58.063" v="206" actId="20577"/>
        <pc:sldMkLst>
          <pc:docMk/>
          <pc:sldMk cId="0" sldId="256"/>
        </pc:sldMkLst>
        <pc:spChg chg="add mod">
          <ac:chgData name="Agnihotri, Manu" userId="b430eef4-5237-4f3e-a488-9738c8a853b3" providerId="ADAL" clId="{D12548A5-370E-4587-8092-4A3FD37AC7C5}" dt="2025-02-05T00:52:58.063" v="206" actId="20577"/>
          <ac:spMkLst>
            <pc:docMk/>
            <pc:sldMk cId="0" sldId="256"/>
            <ac:spMk id="3" creationId="{A70043E3-5803-DAFB-20FB-E7C1F6D3A2F1}"/>
          </ac:spMkLst>
        </pc:spChg>
      </pc:sldChg>
      <pc:sldChg chg="delSp modSp mod">
        <pc:chgData name="Agnihotri, Manu" userId="b430eef4-5237-4f3e-a488-9738c8a853b3" providerId="ADAL" clId="{D12548A5-370E-4587-8092-4A3FD37AC7C5}" dt="2025-02-04T20:25:50.335" v="11"/>
        <pc:sldMkLst>
          <pc:docMk/>
          <pc:sldMk cId="0" sldId="264"/>
        </pc:sldMkLst>
        <pc:spChg chg="mod">
          <ac:chgData name="Agnihotri, Manu" userId="b430eef4-5237-4f3e-a488-9738c8a853b3" providerId="ADAL" clId="{D12548A5-370E-4587-8092-4A3FD37AC7C5}" dt="2025-02-04T20:25:49.521" v="9"/>
          <ac:spMkLst>
            <pc:docMk/>
            <pc:sldMk cId="0" sldId="264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25:46.788" v="7"/>
        <pc:sldMkLst>
          <pc:docMk/>
          <pc:sldMk cId="0" sldId="265"/>
        </pc:sldMkLst>
        <pc:spChg chg="mod">
          <ac:chgData name="Agnihotri, Manu" userId="b430eef4-5237-4f3e-a488-9738c8a853b3" providerId="ADAL" clId="{D12548A5-370E-4587-8092-4A3FD37AC7C5}" dt="2025-02-04T20:25:45.983" v="5"/>
          <ac:spMkLst>
            <pc:docMk/>
            <pc:sldMk cId="0" sldId="265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41:55" v="15"/>
        <pc:sldMkLst>
          <pc:docMk/>
          <pc:sldMk cId="0" sldId="266"/>
        </pc:sldMkLst>
        <pc:spChg chg="mod">
          <ac:chgData name="Agnihotri, Manu" userId="b430eef4-5237-4f3e-a488-9738c8a853b3" providerId="ADAL" clId="{D12548A5-370E-4587-8092-4A3FD37AC7C5}" dt="2025-02-04T20:41:54.315" v="13"/>
          <ac:spMkLst>
            <pc:docMk/>
            <pc:sldMk cId="0" sldId="266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41:59.021" v="19"/>
        <pc:sldMkLst>
          <pc:docMk/>
          <pc:sldMk cId="0" sldId="267"/>
        </pc:sldMkLst>
        <pc:spChg chg="mod">
          <ac:chgData name="Agnihotri, Manu" userId="b430eef4-5237-4f3e-a488-9738c8a853b3" providerId="ADAL" clId="{D12548A5-370E-4587-8092-4A3FD37AC7C5}" dt="2025-02-04T20:41:58.335" v="17"/>
          <ac:spMkLst>
            <pc:docMk/>
            <pc:sldMk cId="0" sldId="267"/>
            <ac:spMk id="2" creationId="{00000000-0000-0000-0000-000000000000}"/>
          </ac:spMkLst>
        </pc:spChg>
      </pc:sldChg>
      <pc:sldChg chg="modSp mod">
        <pc:chgData name="Agnihotri, Manu" userId="b430eef4-5237-4f3e-a488-9738c8a853b3" providerId="ADAL" clId="{D12548A5-370E-4587-8092-4A3FD37AC7C5}" dt="2025-02-04T22:40:43.472" v="94" actId="20577"/>
        <pc:sldMkLst>
          <pc:docMk/>
          <pc:sldMk cId="558921706" sldId="275"/>
        </pc:sldMkLst>
        <pc:spChg chg="mod">
          <ac:chgData name="Agnihotri, Manu" userId="b430eef4-5237-4f3e-a488-9738c8a853b3" providerId="ADAL" clId="{D12548A5-370E-4587-8092-4A3FD37AC7C5}" dt="2025-02-04T22:40:43.472" v="94" actId="20577"/>
          <ac:spMkLst>
            <pc:docMk/>
            <pc:sldMk cId="558921706" sldId="275"/>
            <ac:spMk id="4" creationId="{B9F3A31F-87E5-AC82-FCC1-247F29189173}"/>
          </ac:spMkLst>
        </pc:spChg>
      </pc:sldChg>
      <pc:sldChg chg="ord">
        <pc:chgData name="Agnihotri, Manu" userId="b430eef4-5237-4f3e-a488-9738c8a853b3" providerId="ADAL" clId="{D12548A5-370E-4587-8092-4A3FD37AC7C5}" dt="2025-02-04T20:25:39.369" v="3"/>
        <pc:sldMkLst>
          <pc:docMk/>
          <pc:sldMk cId="601449954" sldId="308"/>
        </pc:sldMkLst>
      </pc:sldChg>
    </pc:docChg>
  </pc:docChgLst>
  <pc:docChgLst>
    <pc:chgData name="Agnihotri, Manu" userId="b430eef4-5237-4f3e-a488-9738c8a853b3" providerId="ADAL" clId="{48A45416-2FA5-424F-926E-A95F083B62DC}"/>
    <pc:docChg chg="undo custSel addSld delSld modSld">
      <pc:chgData name="Agnihotri, Manu" userId="b430eef4-5237-4f3e-a488-9738c8a853b3" providerId="ADAL" clId="{48A45416-2FA5-424F-926E-A95F083B62DC}" dt="2025-01-30T22:13:08.762" v="319" actId="20577"/>
      <pc:docMkLst>
        <pc:docMk/>
      </pc:docMkLst>
      <pc:sldChg chg="delSp modSp add del mod modTransition">
        <pc:chgData name="Agnihotri, Manu" userId="b430eef4-5237-4f3e-a488-9738c8a853b3" providerId="ADAL" clId="{48A45416-2FA5-424F-926E-A95F083B62DC}" dt="2025-01-30T22:11:35.777" v="164"/>
        <pc:sldMkLst>
          <pc:docMk/>
          <pc:sldMk cId="0" sldId="256"/>
        </pc:sldMkLst>
        <pc:spChg chg="mod">
          <ac:chgData name="Agnihotri, Manu" userId="b430eef4-5237-4f3e-a488-9738c8a853b3" providerId="ADAL" clId="{48A45416-2FA5-424F-926E-A95F083B62DC}" dt="2025-01-30T22:11:34.975" v="162"/>
          <ac:spMkLst>
            <pc:docMk/>
            <pc:sldMk cId="0" sldId="256"/>
            <ac:spMk id="2" creationId="{00000000-0000-0000-0000-000000000000}"/>
          </ac:spMkLst>
        </pc:spChg>
        <pc:picChg chg="mod">
          <ac:chgData name="Agnihotri, Manu" userId="b430eef4-5237-4f3e-a488-9738c8a853b3" providerId="ADAL" clId="{48A45416-2FA5-424F-926E-A95F083B62DC}" dt="2025-01-30T22:11:28.135" v="159" actId="1076"/>
          <ac:picMkLst>
            <pc:docMk/>
            <pc:sldMk cId="0" sldId="256"/>
            <ac:picMk id="4" creationId="{00000000-0000-0000-0000-000000000000}"/>
          </ac:picMkLst>
        </pc:picChg>
        <pc:picChg chg="mod">
          <ac:chgData name="Agnihotri, Manu" userId="b430eef4-5237-4f3e-a488-9738c8a853b3" providerId="ADAL" clId="{48A45416-2FA5-424F-926E-A95F083B62DC}" dt="2025-01-30T22:11:30.197" v="160" actId="1076"/>
          <ac:picMkLst>
            <pc:docMk/>
            <pc:sldMk cId="0" sldId="256"/>
            <ac:picMk id="5" creationId="{00000000-0000-0000-0000-000000000000}"/>
          </ac:picMkLst>
        </pc:picChg>
      </pc:sldChg>
      <pc:sldChg chg="modSp add del mod modTransition">
        <pc:chgData name="Agnihotri, Manu" userId="b430eef4-5237-4f3e-a488-9738c8a853b3" providerId="ADAL" clId="{48A45416-2FA5-424F-926E-A95F083B62DC}" dt="2025-01-30T22:11:51.720" v="165"/>
        <pc:sldMkLst>
          <pc:docMk/>
          <pc:sldMk cId="0" sldId="257"/>
        </pc:sldMkLst>
        <pc:picChg chg="mod">
          <ac:chgData name="Agnihotri, Manu" userId="b430eef4-5237-4f3e-a488-9738c8a853b3" providerId="ADAL" clId="{48A45416-2FA5-424F-926E-A95F083B62DC}" dt="2025-01-30T22:06:50.996" v="155" actId="1076"/>
          <ac:picMkLst>
            <pc:docMk/>
            <pc:sldMk cId="0" sldId="257"/>
            <ac:picMk id="4" creationId="{00000000-0000-0000-0000-000000000000}"/>
          </ac:picMkLst>
        </pc:pic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5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5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764213826" sldId="26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8"/>
        </pc:sldMkLst>
      </pc:sldChg>
      <pc:sldChg chg="modSp mod">
        <pc:chgData name="Agnihotri, Manu" userId="b430eef4-5237-4f3e-a488-9738c8a853b3" providerId="ADAL" clId="{48A45416-2FA5-424F-926E-A95F083B62DC}" dt="2025-01-21T23:49:39.140" v="45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48A45416-2FA5-424F-926E-A95F083B62DC}" dt="2025-01-21T23:49:39.140" v="45" actId="20577"/>
          <ac:spMkLst>
            <pc:docMk/>
            <pc:sldMk cId="532852770" sldId="269"/>
            <ac:spMk id="7" creationId="{DE4BD2A4-9596-4183-A2C5-B49DF34848A0}"/>
          </ac:spMkLst>
        </pc:spChg>
        <pc:spChg chg="mod">
          <ac:chgData name="Agnihotri, Manu" userId="b430eef4-5237-4f3e-a488-9738c8a853b3" providerId="ADAL" clId="{48A45416-2FA5-424F-926E-A95F083B62DC}" dt="2025-01-21T23:49:28.942" v="10" actId="6549"/>
          <ac:spMkLst>
            <pc:docMk/>
            <pc:sldMk cId="532852770" sldId="269"/>
            <ac:spMk id="9" creationId="{1D757063-60FB-4CFA-B406-36CDA4A2D193}"/>
          </ac:spMkLst>
        </pc:sp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0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159503846" sldId="27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009329828" sldId="27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2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799061323" sldId="27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3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472999405" sldId="27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4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429652553" sldId="274"/>
        </pc:sldMkLst>
      </pc:sldChg>
      <pc:sldChg chg="modSp add del mod">
        <pc:chgData name="Agnihotri, Manu" userId="b430eef4-5237-4f3e-a488-9738c8a853b3" providerId="ADAL" clId="{48A45416-2FA5-424F-926E-A95F083B62DC}" dt="2025-01-30T21:16:42.203" v="127" actId="20577"/>
        <pc:sldMkLst>
          <pc:docMk/>
          <pc:sldMk cId="558921706" sldId="275"/>
        </pc:sldMkLst>
        <pc:spChg chg="mod">
          <ac:chgData name="Agnihotri, Manu" userId="b430eef4-5237-4f3e-a488-9738c8a853b3" providerId="ADAL" clId="{48A45416-2FA5-424F-926E-A95F083B62DC}" dt="2025-01-30T21:15:04.670" v="110" actId="20577"/>
          <ac:spMkLst>
            <pc:docMk/>
            <pc:sldMk cId="558921706" sldId="275"/>
            <ac:spMk id="3" creationId="{811FE8FA-3E53-4BAE-8FAB-7562A80CEE18}"/>
          </ac:spMkLst>
        </pc:spChg>
        <pc:spChg chg="mod">
          <ac:chgData name="Agnihotri, Manu" userId="b430eef4-5237-4f3e-a488-9738c8a853b3" providerId="ADAL" clId="{48A45416-2FA5-424F-926E-A95F083B62DC}" dt="2025-01-30T21:16:42.203" v="127" actId="20577"/>
          <ac:spMkLst>
            <pc:docMk/>
            <pc:sldMk cId="558921706" sldId="275"/>
            <ac:spMk id="4" creationId="{B9F3A31F-87E5-AC82-FCC1-247F29189173}"/>
          </ac:spMkLst>
        </pc:sp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6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670835958" sldId="27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7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246639923" sldId="27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8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046187828" sldId="27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9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45128678" sldId="27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0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584402709" sldId="28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573215160" sldId="281"/>
        </pc:sldMkLst>
      </pc:sldChg>
      <pc:sldChg chg="addSp delSp modSp mod modClrScheme chgLayout">
        <pc:chgData name="Agnihotri, Manu" userId="b430eef4-5237-4f3e-a488-9738c8a853b3" providerId="ADAL" clId="{48A45416-2FA5-424F-926E-A95F083B62DC}" dt="2025-01-23T21:57:39.966" v="98" actId="1076"/>
        <pc:sldMkLst>
          <pc:docMk/>
          <pc:sldMk cId="1462135324" sldId="282"/>
        </pc:sldMkLst>
        <pc:spChg chg="mod">
          <ac:chgData name="Agnihotri, Manu" userId="b430eef4-5237-4f3e-a488-9738c8a853b3" providerId="ADAL" clId="{48A45416-2FA5-424F-926E-A95F083B62DC}" dt="2025-01-22T00:03:14.633" v="92" actId="20577"/>
          <ac:spMkLst>
            <pc:docMk/>
            <pc:sldMk cId="1462135324" sldId="282"/>
            <ac:spMk id="2" creationId="{6DF501B4-5E18-9F8C-E642-9F98DDA0A4E5}"/>
          </ac:spMkLst>
        </pc:spChg>
        <pc:spChg chg="mod ord">
          <ac:chgData name="Agnihotri, Manu" userId="b430eef4-5237-4f3e-a488-9738c8a853b3" providerId="ADAL" clId="{48A45416-2FA5-424F-926E-A95F083B62DC}" dt="2025-01-22T00:02:29.189" v="60" actId="26606"/>
          <ac:spMkLst>
            <pc:docMk/>
            <pc:sldMk cId="1462135324" sldId="282"/>
            <ac:spMk id="4" creationId="{4DA42489-4569-D9BB-8B14-88B6B205798F}"/>
          </ac:spMkLst>
        </pc:spChg>
        <pc:picChg chg="add mod">
          <ac:chgData name="Agnihotri, Manu" userId="b430eef4-5237-4f3e-a488-9738c8a853b3" providerId="ADAL" clId="{48A45416-2FA5-424F-926E-A95F083B62DC}" dt="2025-01-23T21:57:39.966" v="98" actId="1076"/>
          <ac:picMkLst>
            <pc:docMk/>
            <pc:sldMk cId="1462135324" sldId="282"/>
            <ac:picMk id="6" creationId="{F9713EB9-0D09-CEC1-7AAC-BAA8205049CF}"/>
          </ac:picMkLst>
        </pc:picChg>
        <pc:picChg chg="add mod">
          <ac:chgData name="Agnihotri, Manu" userId="b430eef4-5237-4f3e-a488-9738c8a853b3" providerId="ADAL" clId="{48A45416-2FA5-424F-926E-A95F083B62DC}" dt="2025-01-22T00:03:05.282" v="83" actId="1038"/>
          <ac:picMkLst>
            <pc:docMk/>
            <pc:sldMk cId="1462135324" sldId="282"/>
            <ac:picMk id="8" creationId="{0B503A62-6A15-EE32-6F27-2DC19D75961A}"/>
          </ac:picMkLst>
        </pc:pic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3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682712756" sldId="283"/>
        </pc:sldMkLst>
      </pc:sldChg>
      <pc:sldChg chg="modSp add mod">
        <pc:chgData name="Agnihotri, Manu" userId="b430eef4-5237-4f3e-a488-9738c8a853b3" providerId="ADAL" clId="{48A45416-2FA5-424F-926E-A95F083B62DC}" dt="2025-01-22T00:05:01.210" v="97" actId="14826"/>
        <pc:sldMkLst>
          <pc:docMk/>
          <pc:sldMk cId="2139191293" sldId="284"/>
        </pc:sldMkLst>
        <pc:spChg chg="mod">
          <ac:chgData name="Agnihotri, Manu" userId="b430eef4-5237-4f3e-a488-9738c8a853b3" providerId="ADAL" clId="{48A45416-2FA5-424F-926E-A95F083B62DC}" dt="2025-01-22T00:03:28.896" v="95" actId="20577"/>
          <ac:spMkLst>
            <pc:docMk/>
            <pc:sldMk cId="2139191293" sldId="284"/>
            <ac:spMk id="2" creationId="{493B28C2-0B99-5F58-EC9D-4CFD343E5B6D}"/>
          </ac:spMkLst>
        </pc:spChg>
        <pc:picChg chg="mod">
          <ac:chgData name="Agnihotri, Manu" userId="b430eef4-5237-4f3e-a488-9738c8a853b3" providerId="ADAL" clId="{48A45416-2FA5-424F-926E-A95F083B62DC}" dt="2025-01-22T00:04:53.443" v="96" actId="14826"/>
          <ac:picMkLst>
            <pc:docMk/>
            <pc:sldMk cId="2139191293" sldId="284"/>
            <ac:picMk id="6" creationId="{0A823047-B7E6-4A38-AB10-8BB0978AAE87}"/>
          </ac:picMkLst>
        </pc:picChg>
        <pc:picChg chg="mod">
          <ac:chgData name="Agnihotri, Manu" userId="b430eef4-5237-4f3e-a488-9738c8a853b3" providerId="ADAL" clId="{48A45416-2FA5-424F-926E-A95F083B62DC}" dt="2025-01-22T00:05:01.210" v="97" actId="14826"/>
          <ac:picMkLst>
            <pc:docMk/>
            <pc:sldMk cId="2139191293" sldId="284"/>
            <ac:picMk id="8" creationId="{84A92EB1-5827-66FA-ACEA-E63B2DB8E4CC}"/>
          </ac:picMkLst>
        </pc:picChg>
      </pc:sldChg>
      <pc:sldChg chg="delSp modSp add mod">
        <pc:chgData name="Agnihotri, Manu" userId="b430eef4-5237-4f3e-a488-9738c8a853b3" providerId="ADAL" clId="{48A45416-2FA5-424F-926E-A95F083B62DC}" dt="2025-01-30T21:16:29.277" v="116" actId="478"/>
        <pc:sldMkLst>
          <pc:docMk/>
          <pc:sldMk cId="747889124" sldId="285"/>
        </pc:sldMkLst>
        <pc:spChg chg="mod">
          <ac:chgData name="Agnihotri, Manu" userId="b430eef4-5237-4f3e-a488-9738c8a853b3" providerId="ADAL" clId="{48A45416-2FA5-424F-926E-A95F083B62DC}" dt="2025-01-30T21:16:26.083" v="114" actId="20577"/>
          <ac:spMkLst>
            <pc:docMk/>
            <pc:sldMk cId="747889124" sldId="285"/>
            <ac:spMk id="2" creationId="{041ECF5F-FE83-903E-BEEA-6EFD55E4C00F}"/>
          </ac:spMkLst>
        </pc:spChg>
      </pc:sldChg>
      <pc:sldChg chg="add">
        <pc:chgData name="Agnihotri, Manu" userId="b430eef4-5237-4f3e-a488-9738c8a853b3" providerId="ADAL" clId="{48A45416-2FA5-424F-926E-A95F083B62DC}" dt="2025-01-30T22:00:59.081" v="128" actId="2890"/>
        <pc:sldMkLst>
          <pc:docMk/>
          <pc:sldMk cId="1841430895" sldId="28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7"/>
        </pc:sldMkLst>
      </pc:sldChg>
      <pc:sldChg chg="modSp new mod">
        <pc:chgData name="Agnihotri, Manu" userId="b430eef4-5237-4f3e-a488-9738c8a853b3" providerId="ADAL" clId="{48A45416-2FA5-424F-926E-A95F083B62DC}" dt="2025-01-30T22:12:25.597" v="185" actId="20577"/>
        <pc:sldMkLst>
          <pc:docMk/>
          <pc:sldMk cId="601449954" sldId="308"/>
        </pc:sldMkLst>
        <pc:spChg chg="mod">
          <ac:chgData name="Agnihotri, Manu" userId="b430eef4-5237-4f3e-a488-9738c8a853b3" providerId="ADAL" clId="{48A45416-2FA5-424F-926E-A95F083B62DC}" dt="2025-01-30T22:12:21.445" v="172" actId="20577"/>
          <ac:spMkLst>
            <pc:docMk/>
            <pc:sldMk cId="601449954" sldId="308"/>
            <ac:spMk id="2" creationId="{EB779166-92FA-4FBA-D06D-E3A74546B377}"/>
          </ac:spMkLst>
        </pc:spChg>
        <pc:spChg chg="mod">
          <ac:chgData name="Agnihotri, Manu" userId="b430eef4-5237-4f3e-a488-9738c8a853b3" providerId="ADAL" clId="{48A45416-2FA5-424F-926E-A95F083B62DC}" dt="2025-01-30T22:12:25.597" v="185" actId="20577"/>
          <ac:spMkLst>
            <pc:docMk/>
            <pc:sldMk cId="601449954" sldId="308"/>
            <ac:spMk id="3" creationId="{E5C77926-7520-EDAD-34E0-5F120B91A164}"/>
          </ac:spMkLst>
        </pc:spChg>
      </pc:sldChg>
      <pc:sldChg chg="modSp add mod">
        <pc:chgData name="Agnihotri, Manu" userId="b430eef4-5237-4f3e-a488-9738c8a853b3" providerId="ADAL" clId="{48A45416-2FA5-424F-926E-A95F083B62DC}" dt="2025-01-30T22:12:38.071" v="190" actId="20577"/>
        <pc:sldMkLst>
          <pc:docMk/>
          <pc:sldMk cId="1704225418" sldId="309"/>
        </pc:sldMkLst>
        <pc:spChg chg="mod">
          <ac:chgData name="Agnihotri, Manu" userId="b430eef4-5237-4f3e-a488-9738c8a853b3" providerId="ADAL" clId="{48A45416-2FA5-424F-926E-A95F083B62DC}" dt="2025-01-30T22:12:38.071" v="190" actId="20577"/>
          <ac:spMkLst>
            <pc:docMk/>
            <pc:sldMk cId="1704225418" sldId="309"/>
            <ac:spMk id="2" creationId="{0E9EC1B4-F908-E027-B1E2-6E689F09A845}"/>
          </ac:spMkLst>
        </pc:spChg>
      </pc:sldChg>
      <pc:sldChg chg="modSp add mod">
        <pc:chgData name="Agnihotri, Manu" userId="b430eef4-5237-4f3e-a488-9738c8a853b3" providerId="ADAL" clId="{48A45416-2FA5-424F-926E-A95F083B62DC}" dt="2025-01-30T22:13:08.762" v="319" actId="20577"/>
        <pc:sldMkLst>
          <pc:docMk/>
          <pc:sldMk cId="4030751841" sldId="310"/>
        </pc:sldMkLst>
        <pc:spChg chg="mod">
          <ac:chgData name="Agnihotri, Manu" userId="b430eef4-5237-4f3e-a488-9738c8a853b3" providerId="ADAL" clId="{48A45416-2FA5-424F-926E-A95F083B62DC}" dt="2025-01-30T22:12:47.637" v="195" actId="20577"/>
          <ac:spMkLst>
            <pc:docMk/>
            <pc:sldMk cId="4030751841" sldId="310"/>
            <ac:spMk id="2" creationId="{95BF1D59-7301-F920-A5BA-618A881169D9}"/>
          </ac:spMkLst>
        </pc:spChg>
        <pc:spChg chg="mod">
          <ac:chgData name="Agnihotri, Manu" userId="b430eef4-5237-4f3e-a488-9738c8a853b3" providerId="ADAL" clId="{48A45416-2FA5-424F-926E-A95F083B62DC}" dt="2025-01-30T22:13:08.762" v="319" actId="20577"/>
          <ac:spMkLst>
            <pc:docMk/>
            <pc:sldMk cId="4030751841" sldId="310"/>
            <ac:spMk id="3" creationId="{CCE99E2E-4CF4-568F-92AA-2A2A358C1228}"/>
          </ac:spMkLst>
        </pc:spChg>
      </pc:sldChg>
    </pc:docChg>
  </pc:docChgLst>
  <pc:docChgLst>
    <pc:chgData name="Agnihotri, Manu" userId="b430eef4-5237-4f3e-a488-9738c8a853b3" providerId="ADAL" clId="{A80FACD7-7F66-424F-93C1-A5EF81626AB8}"/>
    <pc:docChg chg="undo custSel addSld delSld modSld sldOrd">
      <pc:chgData name="Agnihotri, Manu" userId="b430eef4-5237-4f3e-a488-9738c8a853b3" providerId="ADAL" clId="{A80FACD7-7F66-424F-93C1-A5EF81626AB8}" dt="2024-12-26T19:29:06.663" v="481"/>
      <pc:docMkLst>
        <pc:docMk/>
      </pc:docMkLst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1662613441" sldId="258"/>
        </pc:sldMkLst>
      </pc:sldChg>
      <pc:sldChg chg="addSp delSp modSp mod">
        <pc:chgData name="Agnihotri, Manu" userId="b430eef4-5237-4f3e-a488-9738c8a853b3" providerId="ADAL" clId="{A80FACD7-7F66-424F-93C1-A5EF81626AB8}" dt="2024-12-17T22:56:55.311" v="9" actId="1076"/>
        <pc:sldMkLst>
          <pc:docMk/>
          <pc:sldMk cId="3764213826" sldId="261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4132987211" sldId="262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479714329" sldId="265"/>
        </pc:sldMkLst>
      </pc:sldChg>
      <pc:sldChg chg="modSp mod">
        <pc:chgData name="Agnihotri, Manu" userId="b430eef4-5237-4f3e-a488-9738c8a853b3" providerId="ADAL" clId="{A80FACD7-7F66-424F-93C1-A5EF81626AB8}" dt="2024-12-20T17:37:54.102" v="353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A80FACD7-7F66-424F-93C1-A5EF81626AB8}" dt="2024-12-18T19:44:28.636" v="175" actId="20577"/>
          <ac:spMkLst>
            <pc:docMk/>
            <pc:sldMk cId="532852770" sldId="269"/>
            <ac:spMk id="7" creationId="{DE4BD2A4-9596-4183-A2C5-B49DF34848A0}"/>
          </ac:spMkLst>
        </pc:spChg>
        <pc:spChg chg="mod">
          <ac:chgData name="Agnihotri, Manu" userId="b430eef4-5237-4f3e-a488-9738c8a853b3" providerId="ADAL" clId="{A80FACD7-7F66-424F-93C1-A5EF81626AB8}" dt="2024-12-20T17:37:54.102" v="353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add">
        <pc:chgData name="Agnihotri, Manu" userId="b430eef4-5237-4f3e-a488-9738c8a853b3" providerId="ADAL" clId="{A80FACD7-7F66-424F-93C1-A5EF81626AB8}" dt="2024-12-17T22:57:58.226" v="16" actId="14826"/>
        <pc:sldMkLst>
          <pc:docMk/>
          <pc:sldMk cId="2159503846" sldId="270"/>
        </pc:sldMkLst>
      </pc:sldChg>
      <pc:sldChg chg="modSp add">
        <pc:chgData name="Agnihotri, Manu" userId="b430eef4-5237-4f3e-a488-9738c8a853b3" providerId="ADAL" clId="{A80FACD7-7F66-424F-93C1-A5EF81626AB8}" dt="2024-12-17T22:58:19.021" v="21" actId="14826"/>
        <pc:sldMkLst>
          <pc:docMk/>
          <pc:sldMk cId="3009329828" sldId="271"/>
        </pc:sldMkLst>
      </pc:sldChg>
      <pc:sldChg chg="addSp modSp add mod">
        <pc:chgData name="Agnihotri, Manu" userId="b430eef4-5237-4f3e-a488-9738c8a853b3" providerId="ADAL" clId="{A80FACD7-7F66-424F-93C1-A5EF81626AB8}" dt="2024-12-18T00:56:03.803" v="128" actId="14100"/>
        <pc:sldMkLst>
          <pc:docMk/>
          <pc:sldMk cId="2799061323" sldId="272"/>
        </pc:sldMkLst>
      </pc:sldChg>
      <pc:sldChg chg="modSp add">
        <pc:chgData name="Agnihotri, Manu" userId="b430eef4-5237-4f3e-a488-9738c8a853b3" providerId="ADAL" clId="{A80FACD7-7F66-424F-93C1-A5EF81626AB8}" dt="2024-12-17T22:59:08.003" v="24" actId="14826"/>
        <pc:sldMkLst>
          <pc:docMk/>
          <pc:sldMk cId="1472999405" sldId="273"/>
        </pc:sldMkLst>
      </pc:sldChg>
      <pc:sldChg chg="modSp add">
        <pc:chgData name="Agnihotri, Manu" userId="b430eef4-5237-4f3e-a488-9738c8a853b3" providerId="ADAL" clId="{A80FACD7-7F66-424F-93C1-A5EF81626AB8}" dt="2024-12-17T22:58:37.333" v="22" actId="14826"/>
        <pc:sldMkLst>
          <pc:docMk/>
          <pc:sldMk cId="3429652553" sldId="274"/>
        </pc:sldMkLst>
      </pc:sldChg>
      <pc:sldChg chg="modSp new mod ord">
        <pc:chgData name="Agnihotri, Manu" userId="b430eef4-5237-4f3e-a488-9738c8a853b3" providerId="ADAL" clId="{A80FACD7-7F66-424F-93C1-A5EF81626AB8}" dt="2024-12-26T19:27:35.931" v="389" actId="20577"/>
        <pc:sldMkLst>
          <pc:docMk/>
          <pc:sldMk cId="558921706" sldId="275"/>
        </pc:sldMkLst>
      </pc:sldChg>
      <pc:sldChg chg="modSp add mod">
        <pc:chgData name="Agnihotri, Manu" userId="b430eef4-5237-4f3e-a488-9738c8a853b3" providerId="ADAL" clId="{A80FACD7-7F66-424F-93C1-A5EF81626AB8}" dt="2024-12-18T20:51:31.215" v="239" actId="20577"/>
        <pc:sldMkLst>
          <pc:docMk/>
          <pc:sldMk cId="3670835958" sldId="276"/>
        </pc:sldMkLst>
      </pc:sldChg>
      <pc:sldChg chg="modSp add">
        <pc:chgData name="Agnihotri, Manu" userId="b430eef4-5237-4f3e-a488-9738c8a853b3" providerId="ADAL" clId="{A80FACD7-7F66-424F-93C1-A5EF81626AB8}" dt="2024-12-17T23:00:19.917" v="88" actId="14826"/>
        <pc:sldMkLst>
          <pc:docMk/>
          <pc:sldMk cId="2246639923" sldId="277"/>
        </pc:sldMkLst>
      </pc:sldChg>
      <pc:sldChg chg="modSp add">
        <pc:chgData name="Agnihotri, Manu" userId="b430eef4-5237-4f3e-a488-9738c8a853b3" providerId="ADAL" clId="{A80FACD7-7F66-424F-93C1-A5EF81626AB8}" dt="2024-12-18T00:53:18.323" v="93" actId="14826"/>
        <pc:sldMkLst>
          <pc:docMk/>
          <pc:sldMk cId="1046187828" sldId="278"/>
        </pc:sldMkLst>
      </pc:sldChg>
      <pc:sldChg chg="modSp add">
        <pc:chgData name="Agnihotri, Manu" userId="b430eef4-5237-4f3e-a488-9738c8a853b3" providerId="ADAL" clId="{A80FACD7-7F66-424F-93C1-A5EF81626AB8}" dt="2024-12-18T00:53:38.166" v="96" actId="14826"/>
        <pc:sldMkLst>
          <pc:docMk/>
          <pc:sldMk cId="45128678" sldId="279"/>
        </pc:sldMkLst>
      </pc:sldChg>
      <pc:sldChg chg="modSp add">
        <pc:chgData name="Agnihotri, Manu" userId="b430eef4-5237-4f3e-a488-9738c8a853b3" providerId="ADAL" clId="{A80FACD7-7F66-424F-93C1-A5EF81626AB8}" dt="2024-12-18T00:53:27.023" v="94" actId="14826"/>
        <pc:sldMkLst>
          <pc:docMk/>
          <pc:sldMk cId="2584402709" sldId="280"/>
        </pc:sldMkLst>
      </pc:sldChg>
      <pc:sldChg chg="modSp add">
        <pc:chgData name="Agnihotri, Manu" userId="b430eef4-5237-4f3e-a488-9738c8a853b3" providerId="ADAL" clId="{A80FACD7-7F66-424F-93C1-A5EF81626AB8}" dt="2024-12-18T00:53:52.845" v="97" actId="14826"/>
        <pc:sldMkLst>
          <pc:docMk/>
          <pc:sldMk cId="2573215160" sldId="281"/>
        </pc:sldMkLst>
      </pc:sldChg>
      <pc:sldChg chg="addSp delSp modSp new mod">
        <pc:chgData name="Agnihotri, Manu" userId="b430eef4-5237-4f3e-a488-9738c8a853b3" providerId="ADAL" clId="{A80FACD7-7F66-424F-93C1-A5EF81626AB8}" dt="2024-12-26T19:29:06.663" v="481"/>
        <pc:sldMkLst>
          <pc:docMk/>
          <pc:sldMk cId="1462135324" sldId="282"/>
        </pc:sldMkLst>
        <pc:spChg chg="mod">
          <ac:chgData name="Agnihotri, Manu" userId="b430eef4-5237-4f3e-a488-9738c8a853b3" providerId="ADAL" clId="{A80FACD7-7F66-424F-93C1-A5EF81626AB8}" dt="2024-12-26T19:27:55.620" v="446" actId="404"/>
          <ac:spMkLst>
            <pc:docMk/>
            <pc:sldMk cId="1462135324" sldId="282"/>
            <ac:spMk id="2" creationId="{6DF501B4-5E18-9F8C-E642-9F98DDA0A4E5}"/>
          </ac:spMkLst>
        </pc:spChg>
        <pc:spChg chg="mod">
          <ac:chgData name="Agnihotri, Manu" userId="b430eef4-5237-4f3e-a488-9738c8a853b3" providerId="ADAL" clId="{A80FACD7-7F66-424F-93C1-A5EF81626AB8}" dt="2024-12-19T01:04:16.357" v="259" actId="26606"/>
          <ac:spMkLst>
            <pc:docMk/>
            <pc:sldMk cId="1462135324" sldId="282"/>
            <ac:spMk id="4" creationId="{4DA42489-4569-D9BB-8B14-88B6B205798F}"/>
          </ac:spMkLst>
        </pc:spChg>
      </pc:sldChg>
      <pc:sldChg chg="addSp delSp modSp new mod">
        <pc:chgData name="Agnihotri, Manu" userId="b430eef4-5237-4f3e-a488-9738c8a853b3" providerId="ADAL" clId="{A80FACD7-7F66-424F-93C1-A5EF81626AB8}" dt="2024-12-26T19:28:48.712" v="480" actId="6549"/>
        <pc:sldMkLst>
          <pc:docMk/>
          <pc:sldMk cId="1682712756" sldId="283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05186739" sldId="322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786091355" sldId="325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999432969" sldId="326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184032556" sldId="327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2432123703" sldId="32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838963766" sldId="330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2947631580" sldId="33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111705244" sldId="342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1487089046" sldId="343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2770405642" sldId="345"/>
        </pc:sldMkLst>
      </pc:sldChg>
      <pc:sldChg chg="del">
        <pc:chgData name="Agnihotri, Manu" userId="b430eef4-5237-4f3e-a488-9738c8a853b3" providerId="ADAL" clId="{A80FACD7-7F66-424F-93C1-A5EF81626AB8}" dt="2024-12-17T22:57:29.147" v="11" actId="47"/>
        <pc:sldMkLst>
          <pc:docMk/>
          <pc:sldMk cId="681079199" sldId="347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096232664" sldId="350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2626707160" sldId="352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3909403871" sldId="354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3286104930" sldId="355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176804043" sldId="357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3163052185" sldId="358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2049806538" sldId="363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256270502" sldId="364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197252329" sldId="365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986981847" sldId="366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148769355" sldId="368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21711435" sldId="36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2537158" sldId="370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792253354" sldId="371"/>
        </pc:sldMkLst>
      </pc:sldChg>
      <pc:sldChg chg="del">
        <pc:chgData name="Agnihotri, Manu" userId="b430eef4-5237-4f3e-a488-9738c8a853b3" providerId="ADAL" clId="{A80FACD7-7F66-424F-93C1-A5EF81626AB8}" dt="2024-12-17T22:57:40.764" v="13" actId="47"/>
        <pc:sldMkLst>
          <pc:docMk/>
          <pc:sldMk cId="3305133610" sldId="372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2096606126" sldId="373"/>
        </pc:sldMkLst>
      </pc:sldChg>
      <pc:sldChg chg="del">
        <pc:chgData name="Agnihotri, Manu" userId="b430eef4-5237-4f3e-a488-9738c8a853b3" providerId="ADAL" clId="{A80FACD7-7F66-424F-93C1-A5EF81626AB8}" dt="2024-12-17T22:57:40.764" v="13" actId="47"/>
        <pc:sldMkLst>
          <pc:docMk/>
          <pc:sldMk cId="2474164944" sldId="374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874481207" sldId="375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4177495577" sldId="377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135154834" sldId="378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1434106417" sldId="379"/>
        </pc:sldMkLst>
      </pc:sldChg>
      <pc:sldChg chg="del">
        <pc:chgData name="Agnihotri, Manu" userId="b430eef4-5237-4f3e-a488-9738c8a853b3" providerId="ADAL" clId="{A80FACD7-7F66-424F-93C1-A5EF81626AB8}" dt="2024-12-17T22:57:29.147" v="11" actId="47"/>
        <pc:sldMkLst>
          <pc:docMk/>
          <pc:sldMk cId="3999575271" sldId="3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E0892A-31F5-4341-902B-CA05335A30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A7AFA0-2F8D-4756-B2FB-4C46C3F980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32CF0-588B-4D32-84C4-50B9BFC02618}" type="datetime1">
              <a:rPr lang="en-US" smtClean="0"/>
              <a:t>2/18/2025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D7E031-5134-42D6-BFC5-25C5245630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C0517-0746-4E1D-B71B-DEB107595E7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99689-ABA3-4118-AF2B-A4AD40485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2710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7BE78-3052-4A83-B3FB-8BE54E7EE3AD}" type="datetime1">
              <a:rPr lang="en-US" smtClean="0"/>
              <a:t>2/18/2025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62E38-1DBF-493E-8775-8109287F1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3718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462E38-1DBF-493E-8775-8109287F1EB1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B78D5-A9AE-4A6F-837A-B6D1FEB118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7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9B9B91-2B82-4546-B83D-1C806B64C22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B34318-EC6C-4BD9-A8AB-1E3409C3F6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74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47724" y="1362074"/>
            <a:ext cx="5800725" cy="4212459"/>
          </a:xfrm>
          <a:prstGeom prst="rect">
            <a:avLst/>
          </a:prstGeom>
          <a:solidFill>
            <a:srgbClr val="FFFFFF"/>
          </a:solidFill>
        </p:spPr>
        <p:txBody>
          <a:bodyPr lIns="91440" tIns="45720" rIns="91440" bIns="45720">
            <a:no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91350" y="1362075"/>
            <a:ext cx="520065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B9FA1C-3B82-4B8C-8223-3396D8FE1F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2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24700" y="1362075"/>
            <a:ext cx="422910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362075"/>
            <a:ext cx="603885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73DB92-959B-4505-8D57-66FAB3CD65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6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+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1362075"/>
            <a:ext cx="422910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14950" y="1362075"/>
            <a:ext cx="603885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3C413-EF39-42E8-8252-9F45FBBBC4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3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Height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53350" y="0"/>
            <a:ext cx="443865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6286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362075"/>
            <a:ext cx="628650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13B99B-1EEE-490B-9E9C-1BF227711B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Height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3865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0650" y="365127"/>
            <a:ext cx="6286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00650" y="1362075"/>
            <a:ext cx="628650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390ECB-C700-45D4-9497-206DA6080A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9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allou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98898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36028" y="1362076"/>
            <a:ext cx="6286500" cy="969496"/>
          </a:xfrm>
          <a:prstGeom prst="rect">
            <a:avLst/>
          </a:prstGeom>
          <a:solidFill>
            <a:schemeClr val="tx1"/>
          </a:solidFill>
        </p:spPr>
        <p:txBody>
          <a:bodyPr lIns="365760" tIns="274320" rIns="365760" bIns="274320">
            <a:sp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D3FC61-E3FD-403D-9CBD-BE184343EC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all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93102" y="0"/>
            <a:ext cx="6998898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49514" y="1362076"/>
            <a:ext cx="6286500" cy="969496"/>
          </a:xfrm>
          <a:prstGeom prst="rect">
            <a:avLst/>
          </a:prstGeom>
          <a:solidFill>
            <a:schemeClr val="tx1"/>
          </a:solidFill>
        </p:spPr>
        <p:txBody>
          <a:bodyPr lIns="365760" tIns="274320" rIns="365760" bIns="274320">
            <a:sp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59D7A3-9F31-47F9-8260-67CDA557D9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+ Blue Sectio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0880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51137D-9C02-4F6D-806F-7A3E1BFEE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0" y="365127"/>
            <a:ext cx="4508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4D2260-5ACB-4C8F-89C9-F454BBE513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315200" y="1362075"/>
            <a:ext cx="4508500" cy="42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440B9D-F0EF-4A53-8AC6-73BEE26225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6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iture + Blue Sec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3200" y="0"/>
            <a:ext cx="690880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51137D-9C02-4F6D-806F-7A3E1BFEE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65127"/>
            <a:ext cx="4508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4D2260-5ACB-4C8F-89C9-F454BBE513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1000" y="1362075"/>
            <a:ext cx="4508500" cy="42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85BBB6-68EF-4C81-9A09-247B9FC848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0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idebar 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21D7E4E-55B6-4535-9ACE-2B4470B640D2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38200" y="1362075"/>
            <a:ext cx="5397500" cy="4212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6433D1-7CC2-4D0E-A7A1-49FB7A2BB833}"/>
              </a:ext>
            </a:extLst>
          </p:cNvPr>
          <p:cNvSpPr>
            <a:spLocks noChangeAspect="1"/>
          </p:cNvSpPr>
          <p:nvPr userDrawn="1"/>
        </p:nvSpPr>
        <p:spPr>
          <a:xfrm>
            <a:off x="6908800" y="0"/>
            <a:ext cx="5283200" cy="5969000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1869885-EBA9-46D8-9B02-30CA0A47277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7442200" y="365127"/>
            <a:ext cx="4292600" cy="5209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Sidebar Content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049FD1B-A542-4D1F-8590-EEA9A4F12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8926"/>
            <a:ext cx="53340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B3E3F8-8555-4449-BD38-854A5C89B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A6640-AAF9-498F-A6FD-C91E4B710D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8"/>
            <a:ext cx="10515600" cy="768348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6F17-7903-4D43-813F-6A908669D6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92250"/>
            <a:ext cx="10515600" cy="408732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  <a:latin typeface="+mj-lt"/>
              </a:defRPr>
            </a:lvl2pPr>
            <a:lvl3pPr>
              <a:defRPr>
                <a:solidFill>
                  <a:schemeClr val="tx1"/>
                </a:solidFill>
                <a:latin typeface="+mj-lt"/>
              </a:defRPr>
            </a:lvl3pPr>
            <a:lvl4pPr>
              <a:defRPr>
                <a:solidFill>
                  <a:schemeClr val="tx1"/>
                </a:solidFill>
                <a:latin typeface="+mj-lt"/>
              </a:defRPr>
            </a:lvl4pPr>
            <a:lvl5pPr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19E191-86D5-457C-96C5-715AF1D7A6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3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idebar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21D7E4E-55B6-4535-9ACE-2B4470B640D2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6019800" y="1362075"/>
            <a:ext cx="5397500" cy="4212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6433D1-7CC2-4D0E-A7A1-49FB7A2BB83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5283200" cy="5969000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rm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1869885-EBA9-46D8-9B02-30CA0A47277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533400" y="365127"/>
            <a:ext cx="4292600" cy="52094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Sidebar Content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767E32-483E-4791-AB41-61F333395C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9800" y="288926"/>
            <a:ext cx="53340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EED365-4571-4F6A-8715-4F3F5FFD7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19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--Blue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1FF7-04E1-4AB4-B4F8-16EE7A44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3EC4C0-8090-45B4-B3F8-F90F7EA78A31}"/>
              </a:ext>
            </a:extLst>
          </p:cNvPr>
          <p:cNvSpPr/>
          <p:nvPr userDrawn="1"/>
        </p:nvSpPr>
        <p:spPr>
          <a:xfrm>
            <a:off x="0" y="2921000"/>
            <a:ext cx="12192000" cy="3087914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FF323F57-CBF1-468F-AA6C-AED16CF007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198" y="1428750"/>
            <a:ext cx="10515601" cy="429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FAB57-9920-42ED-BEAC-41C096DFAF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0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5209425-4405-4C78-AB6B-E52E3DC5E5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9725" y="391862"/>
            <a:ext cx="8972548" cy="46373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4B43B8-0CA1-45EA-B17D-E9DCF01AFC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09725" y="5162550"/>
            <a:ext cx="8972550" cy="581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0000"/>
                </a:solidFill>
                <a:latin typeface="+mj-lt"/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681686-2060-4865-B62E-A06DDB1FD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rge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5209425-4405-4C78-AB6B-E52E3DC5E5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234" y="365126"/>
            <a:ext cx="9184756" cy="520940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80A6C9-24E7-4712-BBD6-69471DF384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EF7201-8013-47CB-8570-EC7F342C98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43075" y="2310289"/>
            <a:ext cx="8347075" cy="1466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i="1">
                <a:solidFill>
                  <a:schemeClr val="bg1"/>
                </a:solidFill>
                <a:latin typeface="+mj-lt"/>
              </a:defRPr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en-US"/>
              <a:t>Insert Quote Here</a:t>
            </a:r>
          </a:p>
          <a:p>
            <a:pPr lvl="0"/>
            <a:endParaRPr lang="en-US"/>
          </a:p>
          <a:p>
            <a:pPr lvl="0"/>
            <a:r>
              <a:rPr lang="en-US"/>
              <a:t>— Person Quoted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4C1093-EBE2-4406-A78F-E75FFA7A1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58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-Blue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7168451-E6E5-407C-A1B5-98137AB0C478}"/>
              </a:ext>
            </a:extLst>
          </p:cNvPr>
          <p:cNvSpPr/>
          <p:nvPr userDrawn="1"/>
        </p:nvSpPr>
        <p:spPr>
          <a:xfrm>
            <a:off x="0" y="0"/>
            <a:ext cx="8289986" cy="5952226"/>
          </a:xfrm>
          <a:custGeom>
            <a:avLst/>
            <a:gdLst>
              <a:gd name="connsiteX0" fmla="*/ 0 w 8756652"/>
              <a:gd name="connsiteY0" fmla="*/ 0 h 6010275"/>
              <a:gd name="connsiteX1" fmla="*/ 19051 w 8756652"/>
              <a:gd name="connsiteY1" fmla="*/ 0 h 6010275"/>
              <a:gd name="connsiteX2" fmla="*/ 123825 w 8756652"/>
              <a:gd name="connsiteY2" fmla="*/ 0 h 6010275"/>
              <a:gd name="connsiteX3" fmla="*/ 7885544 w 8756652"/>
              <a:gd name="connsiteY3" fmla="*/ 0 h 6010275"/>
              <a:gd name="connsiteX4" fmla="*/ 8020022 w 8756652"/>
              <a:gd name="connsiteY4" fmla="*/ 233880 h 6010275"/>
              <a:gd name="connsiteX5" fmla="*/ 8756652 w 8756652"/>
              <a:gd name="connsiteY5" fmla="*/ 3143055 h 6010275"/>
              <a:gd name="connsiteX6" fmla="*/ 8154804 w 8756652"/>
              <a:gd name="connsiteY6" fmla="*/ 5789070 h 6010275"/>
              <a:gd name="connsiteX7" fmla="*/ 8048249 w 8756652"/>
              <a:gd name="connsiteY7" fmla="*/ 5997116 h 6010275"/>
              <a:gd name="connsiteX8" fmla="*/ 123825 w 8756652"/>
              <a:gd name="connsiteY8" fmla="*/ 5997116 h 6010275"/>
              <a:gd name="connsiteX9" fmla="*/ 123825 w 8756652"/>
              <a:gd name="connsiteY9" fmla="*/ 6010275 h 6010275"/>
              <a:gd name="connsiteX10" fmla="*/ 0 w 8756652"/>
              <a:gd name="connsiteY10" fmla="*/ 6010275 h 601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56652" h="6010275">
                <a:moveTo>
                  <a:pt x="0" y="0"/>
                </a:moveTo>
                <a:lnTo>
                  <a:pt x="19051" y="0"/>
                </a:lnTo>
                <a:lnTo>
                  <a:pt x="123825" y="0"/>
                </a:lnTo>
                <a:lnTo>
                  <a:pt x="7885544" y="0"/>
                </a:lnTo>
                <a:lnTo>
                  <a:pt x="8020022" y="233880"/>
                </a:lnTo>
                <a:cubicBezTo>
                  <a:pt x="8489804" y="1098671"/>
                  <a:pt x="8756652" y="2089700"/>
                  <a:pt x="8756652" y="3143055"/>
                </a:cubicBezTo>
                <a:cubicBezTo>
                  <a:pt x="8756652" y="4091075"/>
                  <a:pt x="8540505" y="4988611"/>
                  <a:pt x="8154804" y="5789070"/>
                </a:cubicBezTo>
                <a:lnTo>
                  <a:pt x="8048249" y="5997116"/>
                </a:lnTo>
                <a:lnTo>
                  <a:pt x="123825" y="5997116"/>
                </a:lnTo>
                <a:lnTo>
                  <a:pt x="123825" y="6010275"/>
                </a:lnTo>
                <a:lnTo>
                  <a:pt x="0" y="6010275"/>
                </a:lnTo>
                <a:close/>
              </a:path>
            </a:pathLst>
          </a:cu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F9FE2BEF-7DA6-47E4-B4B7-916FF52C55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73028" y="11368"/>
            <a:ext cx="4318971" cy="5876902"/>
          </a:xfrm>
          <a:custGeom>
            <a:avLst/>
            <a:gdLst>
              <a:gd name="connsiteX0" fmla="*/ 0 w 4318971"/>
              <a:gd name="connsiteY0" fmla="*/ 0 h 5876902"/>
              <a:gd name="connsiteX1" fmla="*/ 4318971 w 4318971"/>
              <a:gd name="connsiteY1" fmla="*/ 0 h 5876902"/>
              <a:gd name="connsiteX2" fmla="*/ 4318971 w 4318971"/>
              <a:gd name="connsiteY2" fmla="*/ 5876902 h 5876902"/>
              <a:gd name="connsiteX3" fmla="*/ 211916 w 4318971"/>
              <a:gd name="connsiteY3" fmla="*/ 5876902 h 5876902"/>
              <a:gd name="connsiteX4" fmla="*/ 262723 w 4318971"/>
              <a:gd name="connsiteY4" fmla="*/ 5777702 h 5876902"/>
              <a:gd name="connsiteX5" fmla="*/ 864571 w 4318971"/>
              <a:gd name="connsiteY5" fmla="*/ 3131687 h 5876902"/>
              <a:gd name="connsiteX6" fmla="*/ 127941 w 4318971"/>
              <a:gd name="connsiteY6" fmla="*/ 222512 h 587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971" h="5876902">
                <a:moveTo>
                  <a:pt x="0" y="0"/>
                </a:moveTo>
                <a:lnTo>
                  <a:pt x="4318971" y="0"/>
                </a:lnTo>
                <a:lnTo>
                  <a:pt x="4318971" y="5876902"/>
                </a:lnTo>
                <a:lnTo>
                  <a:pt x="211916" y="5876902"/>
                </a:lnTo>
                <a:lnTo>
                  <a:pt x="262723" y="5777702"/>
                </a:lnTo>
                <a:cubicBezTo>
                  <a:pt x="648424" y="4977243"/>
                  <a:pt x="864571" y="4079707"/>
                  <a:pt x="864571" y="3131687"/>
                </a:cubicBezTo>
                <a:cubicBezTo>
                  <a:pt x="864571" y="2078332"/>
                  <a:pt x="597723" y="1087303"/>
                  <a:pt x="127941" y="2225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FE872A-53A6-4503-89B8-6A5CB4F00E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8"/>
            <a:ext cx="6606397" cy="768348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1C62651-3A92-4EB2-87C9-52FE1128F5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92250"/>
            <a:ext cx="6606396" cy="408732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671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2F0A6-C5A2-443E-8D49-43D6387DC9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7588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A7723-8724-45DE-843D-C19DF50D4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1D7B4F-E6BD-E9AC-E7BA-BBFEF4C5E16F}"/>
              </a:ext>
            </a:extLst>
          </p:cNvPr>
          <p:cNvSpPr txBox="1">
            <a:spLocks/>
          </p:cNvSpPr>
          <p:nvPr userDrawn="1"/>
        </p:nvSpPr>
        <p:spPr>
          <a:xfrm>
            <a:off x="838200" y="1314696"/>
            <a:ext cx="10515600" cy="75882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0" i="1" dirty="0">
                <a:latin typeface="+mn-lt"/>
              </a:rPr>
              <a:t>Data from Jan. 1, 2025 – Jan. 30, 2025</a:t>
            </a:r>
          </a:p>
          <a:p>
            <a:r>
              <a:rPr lang="en-US" sz="2000" b="0" dirty="0">
                <a:latin typeface="+mn-lt"/>
              </a:rPr>
              <a:t>Hours:</a:t>
            </a:r>
          </a:p>
        </p:txBody>
      </p:sp>
    </p:spTree>
    <p:extLst>
      <p:ext uri="{BB962C8B-B14F-4D97-AF65-F5344CB8AC3E}">
        <p14:creationId xmlns:p14="http://schemas.microsoft.com/office/powerpoint/2010/main" val="21804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342B-50D8-4E07-8776-A40EB6E6C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5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A49D0-05FB-4A13-9342-93E5AA7FB6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80D4A-F83B-4EB0-9CF2-C37A931B4E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332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1683C-7C27-4A60-B8DC-A52EDED12B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7275A-6671-4B2A-BF8E-E0A27F32395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292224"/>
            <a:ext cx="5114925" cy="4346575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38875" y="1292224"/>
            <a:ext cx="5114925" cy="4346575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622F91-3A2D-48A3-BEA6-7BE9D8C308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5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EF5BE2-0839-4958-B796-F7C508D1A892}"/>
              </a:ext>
            </a:extLst>
          </p:cNvPr>
          <p:cNvSpPr/>
          <p:nvPr userDrawn="1"/>
        </p:nvSpPr>
        <p:spPr>
          <a:xfrm>
            <a:off x="0" y="3429000"/>
            <a:ext cx="12192000" cy="2579914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199" y="1362075"/>
            <a:ext cx="5114923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E95C7911-95D0-4D22-B82C-2CC21BD64F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76" y="1362075"/>
            <a:ext cx="5114923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4FA52F-73AA-4F78-B029-15D948C52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7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553074" y="1362074"/>
            <a:ext cx="5800725" cy="4212459"/>
          </a:xfrm>
          <a:prstGeom prst="rect">
            <a:avLst/>
          </a:prstGeom>
          <a:solidFill>
            <a:srgbClr val="FFFFFF"/>
          </a:solidFill>
        </p:spPr>
        <p:txBody>
          <a:bodyPr lIns="91440" tIns="45720" rIns="91440" bIns="45720">
            <a:no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62075"/>
            <a:ext cx="520065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D1B15-F048-4FD7-A34C-E4ACE78B4D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03ECCA8-A7D8-4314-967E-348B8A865D7A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041" y="6179817"/>
            <a:ext cx="1546620" cy="49622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38D33E-70F2-4B12-BE6C-EA82B50497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70852" y="6245365"/>
            <a:ext cx="4428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0000"/>
                </a:solidFill>
              </a:defRPr>
            </a:lvl1pPr>
          </a:lstStyle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0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4" r:id="rId3"/>
    <p:sldLayoutId id="2147483654" r:id="rId4"/>
    <p:sldLayoutId id="2147483655" r:id="rId5"/>
    <p:sldLayoutId id="2147483651" r:id="rId6"/>
    <p:sldLayoutId id="2147483652" r:id="rId7"/>
    <p:sldLayoutId id="2147483672" r:id="rId8"/>
    <p:sldLayoutId id="2147483671" r:id="rId9"/>
    <p:sldLayoutId id="2147483686" r:id="rId10"/>
    <p:sldLayoutId id="2147483673" r:id="rId11"/>
    <p:sldLayoutId id="2147483687" r:id="rId12"/>
    <p:sldLayoutId id="2147483675" r:id="rId13"/>
    <p:sldLayoutId id="2147483688" r:id="rId14"/>
    <p:sldLayoutId id="2147483677" r:id="rId15"/>
    <p:sldLayoutId id="2147483683" r:id="rId16"/>
    <p:sldLayoutId id="2147483678" r:id="rId17"/>
    <p:sldLayoutId id="2147483685" r:id="rId18"/>
    <p:sldLayoutId id="2147483680" r:id="rId19"/>
    <p:sldLayoutId id="2147483681" r:id="rId20"/>
    <p:sldLayoutId id="2147483682" r:id="rId21"/>
    <p:sldLayoutId id="2147483674" r:id="rId22"/>
    <p:sldLayoutId id="2147483676" r:id="rId23"/>
    <p:sldLayoutId id="2147483670" r:id="rId24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023E1EC4-EA7C-4CA3-A2CF-BAC8B2F35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014"/>
            <a:ext cx="12192000" cy="605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ABF0021-EAD7-467D-BD3D-2867B8C390B3}"/>
              </a:ext>
            </a:extLst>
          </p:cNvPr>
          <p:cNvSpPr/>
          <p:nvPr/>
        </p:nvSpPr>
        <p:spPr>
          <a:xfrm>
            <a:off x="0" y="-86013"/>
            <a:ext cx="12192000" cy="6162397"/>
          </a:xfrm>
          <a:prstGeom prst="rect">
            <a:avLst/>
          </a:prstGeom>
          <a:gradFill flip="none" rotWithShape="1">
            <a:gsLst>
              <a:gs pos="47000">
                <a:srgbClr val="1691D0">
                  <a:alpha val="37000"/>
                </a:srgbClr>
              </a:gs>
              <a:gs pos="100000">
                <a:srgbClr val="1691D0"/>
              </a:gs>
              <a:gs pos="93000">
                <a:srgbClr val="1691D0"/>
              </a:gs>
              <a:gs pos="96000">
                <a:srgbClr val="1691D0"/>
              </a:gs>
            </a:gsLst>
            <a:path path="circle">
              <a:fillToRect l="100000" t="100000"/>
            </a:path>
            <a:tileRect r="-100000" b="-100000"/>
          </a:gra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1D757063-60FB-4CFA-B406-36CDA4A2D1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Exhibits</a:t>
            </a:r>
            <a:br>
              <a:rPr lang="en-US" dirty="0">
                <a:cs typeface="Calibri"/>
              </a:rPr>
            </a:br>
            <a:r>
              <a:rPr lang="en-US" sz="1800" dirty="0">
                <a:cs typeface="Calibri"/>
              </a:rPr>
              <a:t>For Internal Use Only - </a:t>
            </a:r>
            <a:r>
              <a:rPr lang="en-US" sz="1800" i="1">
                <a:cs typeface="Calibri"/>
              </a:rPr>
              <a:t>Updated March </a:t>
            </a:r>
            <a:r>
              <a:rPr lang="en-US" sz="1800" i="1" dirty="0">
                <a:cs typeface="Calibri"/>
              </a:rPr>
              <a:t>2024</a:t>
            </a:r>
            <a:endParaRPr lang="en-US" sz="1800" i="1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DE4BD2A4-9596-4183-A2C5-B49DF34848A0}"/>
              </a:ext>
            </a:extLst>
          </p:cNvPr>
          <p:cNvSpPr txBox="1">
            <a:spLocks/>
          </p:cNvSpPr>
          <p:nvPr/>
        </p:nvSpPr>
        <p:spPr>
          <a:xfrm>
            <a:off x="1524000" y="2733963"/>
            <a:ext cx="9144000" cy="7759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dirty="0">
                <a:solidFill>
                  <a:schemeClr val="bg1"/>
                </a:solidFill>
                <a:cs typeface="Seattle Text"/>
              </a:rPr>
              <a:t>IPS Parking Sensor Event Analysis</a:t>
            </a:r>
          </a:p>
        </p:txBody>
      </p:sp>
    </p:spTree>
    <p:extLst>
      <p:ext uri="{BB962C8B-B14F-4D97-AF65-F5344CB8AC3E}">
        <p14:creationId xmlns:p14="http://schemas.microsoft.com/office/powerpoint/2010/main" val="5328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SG-01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SG-02</a:t>
            </a:r>
          </a:p>
        </p:txBody>
      </p:sp>
      <p:pic>
        <p:nvPicPr>
          <p:cNvPr id="4" name="Picture 3" descr="Avg_Dwell_Time_SG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SG-02</a:t>
            </a:r>
          </a:p>
        </p:txBody>
      </p:sp>
      <p:pic>
        <p:nvPicPr>
          <p:cNvPr id="4" name="Picture 3" descr="Time_Series_SG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SG-03</a:t>
            </a:r>
          </a:p>
        </p:txBody>
      </p:sp>
      <p:pic>
        <p:nvPicPr>
          <p:cNvPr id="4" name="Picture 3" descr="Avg_Dwell_Time_SG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SG-03</a:t>
            </a:r>
          </a:p>
        </p:txBody>
      </p:sp>
      <p:pic>
        <p:nvPicPr>
          <p:cNvPr id="4" name="Picture 3" descr="Time_Series_SG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SG-04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SG-04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SG-05</a:t>
            </a:r>
            <a:endParaRPr dirty="0"/>
          </a:p>
        </p:txBody>
      </p:sp>
      <p:pic>
        <p:nvPicPr>
          <p:cNvPr id="4" name="Picture 3" descr="Avg_Dwell_Time_SG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SG-05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79166-92FA-4FBA-D06D-E3A74546B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77926-7520-EDAD-34E0-5F120B91A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01E00-4BA6-EBD4-C2D3-7B25F8D822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4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78B11B8-52DC-9002-789F-3D69CB2932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1FE8FA-3E53-4BAE-8FAB-7562A80CE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Poles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F3A31F-87E5-AC82-FCC1-247F29189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250"/>
            <a:ext cx="7550426" cy="4087324"/>
          </a:xfrm>
        </p:spPr>
        <p:txBody>
          <a:bodyPr/>
          <a:lstStyle/>
          <a:p>
            <a:r>
              <a:rPr lang="de-DE" dirty="0"/>
              <a:t>Data from:</a:t>
            </a:r>
            <a:br>
              <a:rPr lang="de-DE" dirty="0"/>
            </a:br>
            <a:r>
              <a:rPr lang="de-DE" dirty="0"/>
              <a:t>01/01/2025 12:00 AM - 01/29/2025 11:59 PM</a:t>
            </a:r>
          </a:p>
          <a:p>
            <a:r>
              <a:rPr lang="de-DE" b="1" dirty="0"/>
              <a:t>Only when CVLZ regulations are in effect</a:t>
            </a:r>
          </a:p>
          <a:p>
            <a:pPr lvl="1"/>
            <a:r>
              <a:rPr lang="de-DE" dirty="0"/>
              <a:t>No Sundays or Holidays</a:t>
            </a:r>
          </a:p>
          <a:p>
            <a:pPr lvl="1"/>
            <a:r>
              <a:rPr lang="de-DE" dirty="0"/>
              <a:t>Only „events“ of one minute or longer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2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SG-07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SG-07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SG-08</a:t>
            </a:r>
          </a:p>
        </p:txBody>
      </p:sp>
      <p:pic>
        <p:nvPicPr>
          <p:cNvPr id="4" name="Picture 3" descr="Avg_Dwell_Time_SG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SG-08</a:t>
            </a:r>
          </a:p>
        </p:txBody>
      </p:sp>
      <p:pic>
        <p:nvPicPr>
          <p:cNvPr id="4" name="Picture 3" descr="Time_Series_SG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SG-09</a:t>
            </a:r>
          </a:p>
        </p:txBody>
      </p:sp>
      <p:pic>
        <p:nvPicPr>
          <p:cNvPr id="4" name="Picture 3" descr="Avg_Dwell_Time_SG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SG-09</a:t>
            </a:r>
          </a:p>
        </p:txBody>
      </p:sp>
      <p:pic>
        <p:nvPicPr>
          <p:cNvPr id="4" name="Picture 3" descr="Time_Series_SG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SG-10</a:t>
            </a:r>
          </a:p>
        </p:txBody>
      </p:sp>
      <p:pic>
        <p:nvPicPr>
          <p:cNvPr id="4" name="Picture 3" descr="Avg_Dwell_Time_SG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SG-10</a:t>
            </a:r>
          </a:p>
        </p:txBody>
      </p:sp>
      <p:pic>
        <p:nvPicPr>
          <p:cNvPr id="4" name="Picture 3" descr="Time_Series_SG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SG-11</a:t>
            </a:r>
          </a:p>
        </p:txBody>
      </p:sp>
      <p:pic>
        <p:nvPicPr>
          <p:cNvPr id="4" name="Picture 3" descr="Avg_Dwell_Time_SG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SG-11</a:t>
            </a:r>
          </a:p>
        </p:txBody>
      </p:sp>
      <p:pic>
        <p:nvPicPr>
          <p:cNvPr id="4" name="Picture 3" descr="Time_Series_SG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501B4-5E18-9F8C-E642-9F98DDA0A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42489-4569-D9BB-8B14-88B6B20579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F9713EB9-0D09-CEC1-7AAC-BAA820504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24" y="1628044"/>
            <a:ext cx="5673950" cy="3993109"/>
          </a:xfrm>
          <a:prstGeom prst="rect">
            <a:avLst/>
          </a:prstGeom>
        </p:spPr>
      </p:pic>
      <p:pic>
        <p:nvPicPr>
          <p:cNvPr id="8" name="Picture 7" descr="Chart, bar chart&#10;&#10;Description automatically generated">
            <a:extLst>
              <a:ext uri="{FF2B5EF4-FFF2-40B4-BE49-F238E27FC236}">
                <a16:creationId xmlns:a16="http://schemas.microsoft.com/office/drawing/2014/main" id="{0B503A62-6A15-EE32-6F27-2DC19D759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254" y="1628044"/>
            <a:ext cx="5613922" cy="39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3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SG-12</a:t>
            </a:r>
          </a:p>
        </p:txBody>
      </p:sp>
      <p:pic>
        <p:nvPicPr>
          <p:cNvPr id="4" name="Picture 3" descr="Avg_Dwell_Time_SG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SG-12</a:t>
            </a:r>
          </a:p>
        </p:txBody>
      </p:sp>
      <p:pic>
        <p:nvPicPr>
          <p:cNvPr id="4" name="Picture 3" descr="Time_Series_SG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SG-13</a:t>
            </a:r>
          </a:p>
        </p:txBody>
      </p:sp>
      <p:pic>
        <p:nvPicPr>
          <p:cNvPr id="4" name="Picture 3" descr="Avg_Dwell_Time_SG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SG-13</a:t>
            </a:r>
          </a:p>
        </p:txBody>
      </p:sp>
      <p:pic>
        <p:nvPicPr>
          <p:cNvPr id="4" name="Picture 3" descr="Time_Series_SG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SG-14</a:t>
            </a:r>
          </a:p>
        </p:txBody>
      </p:sp>
      <p:pic>
        <p:nvPicPr>
          <p:cNvPr id="4" name="Picture 3" descr="Avg_Dwell_Time_SG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SG-14</a:t>
            </a:r>
          </a:p>
        </p:txBody>
      </p:sp>
      <p:pic>
        <p:nvPicPr>
          <p:cNvPr id="4" name="Picture 3" descr="Time_Series_SG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SG-15</a:t>
            </a:r>
          </a:p>
        </p:txBody>
      </p:sp>
      <p:pic>
        <p:nvPicPr>
          <p:cNvPr id="4" name="Picture 3" descr="Avg_Dwell_Time_SG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SG-15</a:t>
            </a:r>
          </a:p>
        </p:txBody>
      </p:sp>
      <p:pic>
        <p:nvPicPr>
          <p:cNvPr id="4" name="Picture 3" descr="Time_Series_SG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SG-16</a:t>
            </a:r>
          </a:p>
        </p:txBody>
      </p:sp>
      <p:pic>
        <p:nvPicPr>
          <p:cNvPr id="4" name="Picture 3" descr="Avg_Dwell_Time_SG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SG-16</a:t>
            </a:r>
          </a:p>
        </p:txBody>
      </p:sp>
      <p:pic>
        <p:nvPicPr>
          <p:cNvPr id="4" name="Picture 3" descr="Time_Series_SG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E8E3D-7832-81A4-C5AB-6252A43D2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B28C2-0B99-5F58-EC9D-4CFD343E5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A6AD4-FDD3-8A3B-D964-6DB8B250A5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823047-B7E6-4A38-AB10-8BB0978AA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70" y="1556483"/>
            <a:ext cx="5673950" cy="39931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A92EB1-5827-66FA-ACEA-E63B2DB8E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9254" y="1556483"/>
            <a:ext cx="5613921" cy="39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9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SG-17</a:t>
            </a:r>
          </a:p>
        </p:txBody>
      </p:sp>
      <p:pic>
        <p:nvPicPr>
          <p:cNvPr id="4" name="Picture 3" descr="Avg_Dwell_Time_SG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SG-17</a:t>
            </a:r>
          </a:p>
        </p:txBody>
      </p:sp>
      <p:pic>
        <p:nvPicPr>
          <p:cNvPr id="4" name="Picture 3" descr="Time_Series_SG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SG-18</a:t>
            </a:r>
          </a:p>
        </p:txBody>
      </p:sp>
      <p:pic>
        <p:nvPicPr>
          <p:cNvPr id="4" name="Picture 3" descr="Avg_Dwell_Time_SG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SG-18</a:t>
            </a:r>
          </a:p>
        </p:txBody>
      </p:sp>
      <p:pic>
        <p:nvPicPr>
          <p:cNvPr id="4" name="Picture 3" descr="Time_Series_SG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SG-19</a:t>
            </a:r>
          </a:p>
        </p:txBody>
      </p:sp>
      <p:pic>
        <p:nvPicPr>
          <p:cNvPr id="4" name="Picture 3" descr="Avg_Dwell_Time_SG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SG-19</a:t>
            </a:r>
          </a:p>
        </p:txBody>
      </p:sp>
      <p:pic>
        <p:nvPicPr>
          <p:cNvPr id="4" name="Picture 3" descr="Time_Series_SG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SG-21</a:t>
            </a:r>
          </a:p>
        </p:txBody>
      </p:sp>
      <p:pic>
        <p:nvPicPr>
          <p:cNvPr id="4" name="Picture 3" descr="Avg_Dwell_Time_SG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SG-21</a:t>
            </a:r>
          </a:p>
        </p:txBody>
      </p:sp>
      <p:pic>
        <p:nvPicPr>
          <p:cNvPr id="4" name="Picture 3" descr="Time_Series_SG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55087-9959-8FED-7FCE-DC58D4320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ECF5F-FE83-903E-BEEA-6EFD55E4C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317FE-2396-7852-F5EE-2ED1EDFA6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8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SG-22</a:t>
            </a:r>
          </a:p>
        </p:txBody>
      </p:sp>
      <p:pic>
        <p:nvPicPr>
          <p:cNvPr id="4" name="Picture 3" descr="Avg_Dwell_Time_SG-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SG-22</a:t>
            </a:r>
          </a:p>
        </p:txBody>
      </p:sp>
      <p:pic>
        <p:nvPicPr>
          <p:cNvPr id="4" name="Picture 3" descr="Time_Series_SG-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SG-23</a:t>
            </a:r>
          </a:p>
        </p:txBody>
      </p:sp>
      <p:pic>
        <p:nvPicPr>
          <p:cNvPr id="4" name="Picture 3" descr="Avg_Dwell_Time_SG-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SG-23</a:t>
            </a:r>
          </a:p>
        </p:txBody>
      </p:sp>
      <p:pic>
        <p:nvPicPr>
          <p:cNvPr id="4" name="Picture 3" descr="Time_Series_SG-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SG-24</a:t>
            </a:r>
          </a:p>
        </p:txBody>
      </p:sp>
      <p:pic>
        <p:nvPicPr>
          <p:cNvPr id="4" name="Picture 3" descr="Avg_Dwell_Time_SG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SG-24</a:t>
            </a:r>
          </a:p>
        </p:txBody>
      </p:sp>
      <p:pic>
        <p:nvPicPr>
          <p:cNvPr id="4" name="Picture 3" descr="Time_Series_SG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4AD32-612E-0E67-ED6F-2B797998B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F1D59-7301-F920-A5BA-618A8811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99E2E-4CF4-568F-92AA-2A2A358C1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update loading time regulations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10C36-A8A5-C573-40F5-099F7DB0BF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97495-8949-FC91-71DD-56A289829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C1B4-F908-E027-B1E2-6E689F09A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4F942-ECE8-0160-8D2D-017E373AF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0CAE2-EBC5-3409-DA34-2EB72B2045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2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DACAF-8DBA-9726-F579-3DA6A03CD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BE537-C10F-7803-51F7-A96FDE472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C0C66-9AFA-6708-23AC-189E2405B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3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SG-01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5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586" y="1874519"/>
            <a:ext cx="5029200" cy="310896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043E3-5803-DAFB-20FB-E7C1F6D3A2F1}"/>
              </a:ext>
            </a:extLst>
          </p:cNvPr>
          <p:cNvSpPr txBox="1">
            <a:spLocks/>
          </p:cNvSpPr>
          <p:nvPr/>
        </p:nvSpPr>
        <p:spPr>
          <a:xfrm>
            <a:off x="838200" y="1293467"/>
            <a:ext cx="10515600" cy="408732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Address</a:t>
            </a:r>
          </a:p>
          <a:p>
            <a:r>
              <a:rPr lang="en-US" dirty="0"/>
              <a:t>Streetview link</a:t>
            </a:r>
          </a:p>
          <a:p>
            <a:r>
              <a:rPr lang="en-US" dirty="0"/>
              <a:t>Regulation Hours</a:t>
            </a:r>
          </a:p>
          <a:p>
            <a:r>
              <a:rPr lang="en-US" dirty="0"/>
              <a:t>Data from Jan 1, 2025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theme1.xml><?xml version="1.0" encoding="utf-8"?>
<a:theme xmlns:a="http://schemas.openxmlformats.org/drawingml/2006/main" name="SDOT New Slide Options">
  <a:themeElements>
    <a:clrScheme name="SDOT Colors">
      <a:dk1>
        <a:srgbClr val="1691D0"/>
      </a:dk1>
      <a:lt1>
        <a:sysClr val="window" lastClr="FFFFFF"/>
      </a:lt1>
      <a:dk2>
        <a:srgbClr val="808284"/>
      </a:dk2>
      <a:lt2>
        <a:srgbClr val="7B6248"/>
      </a:lt2>
      <a:accent1>
        <a:srgbClr val="1691D0"/>
      </a:accent1>
      <a:accent2>
        <a:srgbClr val="00A85D"/>
      </a:accent2>
      <a:accent3>
        <a:srgbClr val="492F92"/>
      </a:accent3>
      <a:accent4>
        <a:srgbClr val="FF6C2C"/>
      </a:accent4>
      <a:accent5>
        <a:srgbClr val="E2231A"/>
      </a:accent5>
      <a:accent6>
        <a:srgbClr val="E1D91E"/>
      </a:accent6>
      <a:hlink>
        <a:srgbClr val="0563C1"/>
      </a:hlink>
      <a:folHlink>
        <a:srgbClr val="954F72"/>
      </a:folHlink>
    </a:clrScheme>
    <a:fontScheme name="Custom 1">
      <a:majorFont>
        <a:latin typeface="Seattle Text"/>
        <a:ea typeface=""/>
        <a:cs typeface=""/>
      </a:majorFont>
      <a:minorFont>
        <a:latin typeface="Seattle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3DA5"/>
        </a:solidFill>
        <a:ln w="12700" cap="flat" cmpd="sng">
          <a:solidFill>
            <a:srgbClr val="31538F"/>
          </a:solidFill>
          <a:prstDash val="solid"/>
          <a:miter lim="800000"/>
          <a:headEnd type="none" w="med" len="med"/>
          <a:tailEnd type="none" w="med" len="med"/>
        </a:ln>
      </a:spPr>
      <a:bodyPr wrap="square" lIns="91425" tIns="45700" rIns="91425" bIns="45700" anchor="ctr" anchorCtr="0">
        <a:noAutofit/>
      </a:bodyPr>
      <a:lstStyle>
        <a:defPPr marL="0" marR="0" indent="0" algn="ctr" rtl="0">
          <a:spcBef>
            <a:spcPts val="0"/>
          </a:spcBef>
          <a:buNone/>
          <a:defRPr sz="1800" b="1" dirty="0">
            <a:solidFill>
              <a:schemeClr val="lt1"/>
            </a:solidFill>
            <a:latin typeface="Calibri"/>
            <a:ea typeface="Calibri"/>
            <a:cs typeface="Calibri"/>
            <a:sym typeface="Calibri"/>
          </a:defRPr>
        </a:defPPr>
      </a:lstStyle>
    </a:spDef>
    <a:txDef>
      <a:spPr/>
      <a:bodyPr>
        <a:normAutofit/>
      </a:bodyPr>
      <a:lstStyle>
        <a:defPPr algn="l">
          <a:defRPr sz="45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04.25.18 City-wide PowerPoint Template" id="{50BCF532-A877-4BC6-93CC-BECF1D76A87E}" vid="{08C43C2F-C7D1-4690-A9E8-424F774E92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c2a25c-25db-4634-b347-87ab0af10b27" xsi:nil="true"/>
    <SharedWithUsers xmlns="1b624732-22ad-4f85-ac95-81085636f3d9">
      <UserInfo>
        <DisplayName>Paulus, Melissa</DisplayName>
        <AccountId>697</AccountId>
        <AccountType/>
      </UserInfo>
      <UserInfo>
        <DisplayName>DOT Communications Members</DisplayName>
        <AccountId>92</AccountId>
        <AccountType/>
      </UserInfo>
      <UserInfo>
        <DisplayName>DOT Communications Visitors</DisplayName>
        <AccountId>93</AccountId>
        <AccountType/>
      </UserInfo>
      <UserInfo>
        <DisplayName>SharingLinks.dde00cb4-a2e6-40d9-9f5d-cb1fbf91278a.Flexible.9ddf91be-0970-4274-b1ec-743c70c17c1c</DisplayName>
        <AccountId>721</AccountId>
        <AccountType/>
      </UserInfo>
      <UserInfo>
        <DisplayName>SharingLinks.e78dd9b0-53df-4057-8985-a930709ca635.Flexible.a1e8fed8-ea72-4276-850d-2ef945c34858</DisplayName>
        <AccountId>753</AccountId>
        <AccountType/>
      </UserInfo>
      <UserInfo>
        <DisplayName>Wooton, Elisabeth</DisplayName>
        <AccountId>869</AccountId>
        <AccountType/>
      </UserInfo>
      <UserInfo>
        <DisplayName>McKenzie, Iona</DisplayName>
        <AccountId>1347</AccountId>
        <AccountType/>
      </UserInfo>
      <UserInfo>
        <DisplayName>Auster-C, Michelle_DOT_TRA10</DisplayName>
        <AccountId>2407</AccountId>
        <AccountType/>
      </UserInfo>
      <UserInfo>
        <DisplayName>Alinen, Jessica</DisplayName>
        <AccountId>139</AccountId>
        <AccountType/>
      </UserInfo>
      <UserInfo>
        <DisplayName>Simpson, Kristen</DisplayName>
        <AccountId>101</AccountId>
        <AccountType/>
      </UserInfo>
      <UserInfo>
        <DisplayName>Larsen, Shauna</DisplayName>
        <AccountId>144</AccountId>
        <AccountType/>
      </UserInfo>
      <UserInfo>
        <DisplayName>Blenski, Simon</DisplayName>
        <AccountId>313</AccountId>
        <AccountType/>
      </UserInfo>
      <UserInfo>
        <DisplayName>King, Jenny</DisplayName>
        <AccountId>1023</AccountId>
        <AccountType/>
      </UserInfo>
      <UserInfo>
        <DisplayName>Domingo, Michele</DisplayName>
        <AccountId>440</AccountId>
        <AccountType/>
      </UserInfo>
      <UserInfo>
        <DisplayName>Gao, Lyann</DisplayName>
        <AccountId>3490</AccountId>
        <AccountType/>
      </UserInfo>
      <UserInfo>
        <DisplayName>OBrien, Hallie</DisplayName>
        <AccountId>149</AccountId>
        <AccountType/>
      </UserInfo>
    </SharedWithUsers>
    <lcf76f155ced4ddcb4097134ff3c332f xmlns="7546c96d-0abf-479e-a048-f27bd6b15bae">
      <Terms xmlns="http://schemas.microsoft.com/office/infopath/2007/PartnerControls"/>
    </lcf76f155ced4ddcb4097134ff3c332f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217C908C066B49B4EC71BE93725C3E" ma:contentTypeVersion="42" ma:contentTypeDescription="Create a new document." ma:contentTypeScope="" ma:versionID="c065116433f7d00d04ce7fed39f7b3b9">
  <xsd:schema xmlns:xsd="http://www.w3.org/2001/XMLSchema" xmlns:xs="http://www.w3.org/2001/XMLSchema" xmlns:p="http://schemas.microsoft.com/office/2006/metadata/properties" xmlns:ns1="http://schemas.microsoft.com/sharepoint/v3" xmlns:ns2="7546c96d-0abf-479e-a048-f27bd6b15bae" xmlns:ns3="1b624732-22ad-4f85-ac95-81085636f3d9" xmlns:ns4="97c2a25c-25db-4634-b347-87ab0af10b27" targetNamespace="http://schemas.microsoft.com/office/2006/metadata/properties" ma:root="true" ma:fieldsID="bffde29788c18a1eb77005758cb80ae1" ns1:_="" ns2:_="" ns3:_="" ns4:_="">
    <xsd:import namespace="http://schemas.microsoft.com/sharepoint/v3"/>
    <xsd:import namespace="7546c96d-0abf-479e-a048-f27bd6b15bae"/>
    <xsd:import namespace="1b624732-22ad-4f85-ac95-81085636f3d9"/>
    <xsd:import namespace="97c2a25c-25db-4634-b347-87ab0af10b27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5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6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46c96d-0abf-479e-a048-f27bd6b15b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ec48df8-e8cc-4a73-a73e-519b29584a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624732-22ad-4f85-ac95-81085636f3d9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2a25c-25db-4634-b347-87ab0af10b2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679b57e7-7697-4028-b58a-8413d3836f14}" ma:internalName="TaxCatchAll" ma:showField="CatchAllData" ma:web="1b624732-22ad-4f85-ac95-81085636f3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A82C13-6FD8-4D5E-B1CD-6BADBA76DE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0CD351-0561-4B41-9079-EB7703943CEB}">
  <ds:schemaRefs>
    <ds:schemaRef ds:uri="http://schemas.microsoft.com/office/2006/documentManagement/types"/>
    <ds:schemaRef ds:uri="http://www.w3.org/XML/1998/namespace"/>
    <ds:schemaRef ds:uri="7546c96d-0abf-479e-a048-f27bd6b15bae"/>
    <ds:schemaRef ds:uri="http://purl.org/dc/elements/1.1/"/>
    <ds:schemaRef ds:uri="1b624732-22ad-4f85-ac95-81085636f3d9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97c2a25c-25db-4634-b347-87ab0af10b27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4CE20C4-AEF0-4307-8BAA-F3F7FFA5BA2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1194</TotalTime>
  <Words>138</Words>
  <Application>Microsoft Office PowerPoint</Application>
  <PresentationFormat>Widescreen</PresentationFormat>
  <Paragraphs>75</Paragraphs>
  <Slides>55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Arial</vt:lpstr>
      <vt:lpstr>Calibri</vt:lpstr>
      <vt:lpstr>Seattle Text</vt:lpstr>
      <vt:lpstr>SDOT New Slide Options</vt:lpstr>
      <vt:lpstr>PowerPoint Presentation</vt:lpstr>
      <vt:lpstr>All Poles</vt:lpstr>
      <vt:lpstr>SG-01</vt:lpstr>
      <vt:lpstr>SG-02</vt:lpstr>
      <vt:lpstr>SG-06</vt:lpstr>
      <vt:lpstr>SG-20</vt:lpstr>
      <vt:lpstr>SG-25</vt:lpstr>
      <vt:lpstr>SG-06</vt:lpstr>
      <vt:lpstr>SG-01 </vt:lpstr>
      <vt:lpstr>SG-01 </vt:lpstr>
      <vt:lpstr>PowerPoint Presentation</vt:lpstr>
      <vt:lpstr>PowerPoint Presentation</vt:lpstr>
      <vt:lpstr>PowerPoint Presentation</vt:lpstr>
      <vt:lpstr>PowerPoint Presentation</vt:lpstr>
      <vt:lpstr>SG-04 </vt:lpstr>
      <vt:lpstr>SG-04 </vt:lpstr>
      <vt:lpstr>SG-05</vt:lpstr>
      <vt:lpstr>SG-05 </vt:lpstr>
      <vt:lpstr>SG-06</vt:lpstr>
      <vt:lpstr>SG-07 </vt:lpstr>
      <vt:lpstr>SG-07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Chow, Evelyn</dc:creator>
  <cp:lastModifiedBy>Agnihotri, Manu</cp:lastModifiedBy>
  <cp:revision>1</cp:revision>
  <dcterms:created xsi:type="dcterms:W3CDTF">2018-08-22T20:35:16Z</dcterms:created>
  <dcterms:modified xsi:type="dcterms:W3CDTF">2025-02-19T00:25:18Z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0x01010076217C908C066B49B4EC71BE93725C3E</vt:lpwstr>
  </property>
  <property fmtid="{D5CDD505-2E9C-101B-9397-08002B2CF9AE}" pid="3" name="_ExtendedDescription">
    <vt:lpwstr/>
  </property>
  <property fmtid="{D5CDD505-2E9C-101B-9397-08002B2CF9AE}" pid="4" name="MediaServiceImageTags">
    <vt:lpwstr/>
  </property>
</Properties>
</file>